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8"/>
  </p:notesMasterIdLst>
  <p:sldIdLst>
    <p:sldId id="256" r:id="rId2"/>
    <p:sldId id="258" r:id="rId3"/>
    <p:sldId id="292" r:id="rId4"/>
    <p:sldId id="293" r:id="rId5"/>
    <p:sldId id="259" r:id="rId6"/>
    <p:sldId id="257" r:id="rId7"/>
    <p:sldId id="295" r:id="rId8"/>
    <p:sldId id="296" r:id="rId9"/>
    <p:sldId id="297" r:id="rId10"/>
    <p:sldId id="298" r:id="rId11"/>
    <p:sldId id="299" r:id="rId12"/>
    <p:sldId id="300" r:id="rId13"/>
    <p:sldId id="302" r:id="rId14"/>
    <p:sldId id="301" r:id="rId15"/>
    <p:sldId id="304" r:id="rId16"/>
    <p:sldId id="263" r:id="rId17"/>
  </p:sldIdLst>
  <p:sldSz cx="9144000" cy="5143500" type="screen16x9"/>
  <p:notesSz cx="6858000" cy="9144000"/>
  <p:embeddedFontLst>
    <p:embeddedFont>
      <p:font typeface="Fira Sans Extra Condensed" panose="020B0503050000020004" pitchFamily="34" charset="0"/>
      <p:regular r:id="rId19"/>
      <p:bold r:id="rId20"/>
      <p:italic r:id="rId21"/>
      <p:boldItalic r:id="rId22"/>
    </p:embeddedFont>
    <p:embeddedFont>
      <p:font typeface="Fira Sans Extra Condensed SemiBold" panose="020B0604020202020204" charset="0"/>
      <p:regular r:id="rId23"/>
      <p:bold r:id="rId24"/>
      <p:italic r:id="rId25"/>
      <p:boldItalic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1EBC7AF-CBED-45F7-A1F9-BA21B54D2A5E}">
  <a:tblStyle styleId="{61EBC7AF-CBED-45F7-A1F9-BA21B54D2A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8" d="100"/>
          <a:sy n="98" d="100"/>
        </p:scale>
        <p:origin x="10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dcb566e1d5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dcb566e1d5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a:extLst>
            <a:ext uri="{FF2B5EF4-FFF2-40B4-BE49-F238E27FC236}">
              <a16:creationId xmlns:a16="http://schemas.microsoft.com/office/drawing/2014/main" id="{183E277B-5C16-7BD2-5522-FF88088F8387}"/>
            </a:ext>
          </a:extLst>
        </p:cNvPr>
        <p:cNvGrpSpPr/>
        <p:nvPr/>
      </p:nvGrpSpPr>
      <p:grpSpPr>
        <a:xfrm>
          <a:off x="0" y="0"/>
          <a:ext cx="0" cy="0"/>
          <a:chOff x="0" y="0"/>
          <a:chExt cx="0" cy="0"/>
        </a:xfrm>
      </p:grpSpPr>
      <p:sp>
        <p:nvSpPr>
          <p:cNvPr id="232" name="Google Shape;232;ge77f93ad05_0_60:notes">
            <a:extLst>
              <a:ext uri="{FF2B5EF4-FFF2-40B4-BE49-F238E27FC236}">
                <a16:creationId xmlns:a16="http://schemas.microsoft.com/office/drawing/2014/main" id="{DFC9DCA3-2E0E-30D4-DA18-33D4005895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a:extLst>
              <a:ext uri="{FF2B5EF4-FFF2-40B4-BE49-F238E27FC236}">
                <a16:creationId xmlns:a16="http://schemas.microsoft.com/office/drawing/2014/main" id="{3111BABF-AC26-FCCA-4A46-9CCD0A65876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0721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a:extLst>
            <a:ext uri="{FF2B5EF4-FFF2-40B4-BE49-F238E27FC236}">
              <a16:creationId xmlns:a16="http://schemas.microsoft.com/office/drawing/2014/main" id="{667B7408-9404-307A-ECD1-82C2DEF6770E}"/>
            </a:ext>
          </a:extLst>
        </p:cNvPr>
        <p:cNvGrpSpPr/>
        <p:nvPr/>
      </p:nvGrpSpPr>
      <p:grpSpPr>
        <a:xfrm>
          <a:off x="0" y="0"/>
          <a:ext cx="0" cy="0"/>
          <a:chOff x="0" y="0"/>
          <a:chExt cx="0" cy="0"/>
        </a:xfrm>
      </p:grpSpPr>
      <p:sp>
        <p:nvSpPr>
          <p:cNvPr id="232" name="Google Shape;232;ge77f93ad05_0_60:notes">
            <a:extLst>
              <a:ext uri="{FF2B5EF4-FFF2-40B4-BE49-F238E27FC236}">
                <a16:creationId xmlns:a16="http://schemas.microsoft.com/office/drawing/2014/main" id="{36E92CC2-5B4D-974A-CAE5-DE2C065751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a:extLst>
              <a:ext uri="{FF2B5EF4-FFF2-40B4-BE49-F238E27FC236}">
                <a16:creationId xmlns:a16="http://schemas.microsoft.com/office/drawing/2014/main" id="{2447D981-EB58-3179-69BA-62FF194FABB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8763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a:extLst>
            <a:ext uri="{FF2B5EF4-FFF2-40B4-BE49-F238E27FC236}">
              <a16:creationId xmlns:a16="http://schemas.microsoft.com/office/drawing/2014/main" id="{91F3BA9E-63F0-51D4-CD7A-677A1BE7DA24}"/>
            </a:ext>
          </a:extLst>
        </p:cNvPr>
        <p:cNvGrpSpPr/>
        <p:nvPr/>
      </p:nvGrpSpPr>
      <p:grpSpPr>
        <a:xfrm>
          <a:off x="0" y="0"/>
          <a:ext cx="0" cy="0"/>
          <a:chOff x="0" y="0"/>
          <a:chExt cx="0" cy="0"/>
        </a:xfrm>
      </p:grpSpPr>
      <p:sp>
        <p:nvSpPr>
          <p:cNvPr id="232" name="Google Shape;232;ge77f93ad05_0_60:notes">
            <a:extLst>
              <a:ext uri="{FF2B5EF4-FFF2-40B4-BE49-F238E27FC236}">
                <a16:creationId xmlns:a16="http://schemas.microsoft.com/office/drawing/2014/main" id="{94C50F9C-03D5-118A-D4BF-E0E64988C5C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a:extLst>
              <a:ext uri="{FF2B5EF4-FFF2-40B4-BE49-F238E27FC236}">
                <a16:creationId xmlns:a16="http://schemas.microsoft.com/office/drawing/2014/main" id="{209771C8-C832-42B5-0FAA-2E207E4305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001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a:extLst>
            <a:ext uri="{FF2B5EF4-FFF2-40B4-BE49-F238E27FC236}">
              <a16:creationId xmlns:a16="http://schemas.microsoft.com/office/drawing/2014/main" id="{651200C7-9AF0-5D15-AED3-C0A5185107A4}"/>
            </a:ext>
          </a:extLst>
        </p:cNvPr>
        <p:cNvGrpSpPr/>
        <p:nvPr/>
      </p:nvGrpSpPr>
      <p:grpSpPr>
        <a:xfrm>
          <a:off x="0" y="0"/>
          <a:ext cx="0" cy="0"/>
          <a:chOff x="0" y="0"/>
          <a:chExt cx="0" cy="0"/>
        </a:xfrm>
      </p:grpSpPr>
      <p:sp>
        <p:nvSpPr>
          <p:cNvPr id="232" name="Google Shape;232;ge77f93ad05_0_60:notes">
            <a:extLst>
              <a:ext uri="{FF2B5EF4-FFF2-40B4-BE49-F238E27FC236}">
                <a16:creationId xmlns:a16="http://schemas.microsoft.com/office/drawing/2014/main" id="{14A8EF52-7339-3D28-5C3F-6F7F131A07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a:extLst>
              <a:ext uri="{FF2B5EF4-FFF2-40B4-BE49-F238E27FC236}">
                <a16:creationId xmlns:a16="http://schemas.microsoft.com/office/drawing/2014/main" id="{2DD53BF4-B40F-01B0-FB6A-7DCCC14536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45863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a:extLst>
            <a:ext uri="{FF2B5EF4-FFF2-40B4-BE49-F238E27FC236}">
              <a16:creationId xmlns:a16="http://schemas.microsoft.com/office/drawing/2014/main" id="{A428A083-E784-DE04-C428-9C7016C17BD1}"/>
            </a:ext>
          </a:extLst>
        </p:cNvPr>
        <p:cNvGrpSpPr/>
        <p:nvPr/>
      </p:nvGrpSpPr>
      <p:grpSpPr>
        <a:xfrm>
          <a:off x="0" y="0"/>
          <a:ext cx="0" cy="0"/>
          <a:chOff x="0" y="0"/>
          <a:chExt cx="0" cy="0"/>
        </a:xfrm>
      </p:grpSpPr>
      <p:sp>
        <p:nvSpPr>
          <p:cNvPr id="232" name="Google Shape;232;ge77f93ad05_0_60:notes">
            <a:extLst>
              <a:ext uri="{FF2B5EF4-FFF2-40B4-BE49-F238E27FC236}">
                <a16:creationId xmlns:a16="http://schemas.microsoft.com/office/drawing/2014/main" id="{92A31720-B052-D970-B927-8CBBFD50F3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a:extLst>
              <a:ext uri="{FF2B5EF4-FFF2-40B4-BE49-F238E27FC236}">
                <a16:creationId xmlns:a16="http://schemas.microsoft.com/office/drawing/2014/main" id="{1D9B63D6-F35E-9F86-45EA-556F90F3D3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69028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a:extLst>
            <a:ext uri="{FF2B5EF4-FFF2-40B4-BE49-F238E27FC236}">
              <a16:creationId xmlns:a16="http://schemas.microsoft.com/office/drawing/2014/main" id="{C4CA95E9-D3BA-F553-42FB-490A7EE0AACF}"/>
            </a:ext>
          </a:extLst>
        </p:cNvPr>
        <p:cNvGrpSpPr/>
        <p:nvPr/>
      </p:nvGrpSpPr>
      <p:grpSpPr>
        <a:xfrm>
          <a:off x="0" y="0"/>
          <a:ext cx="0" cy="0"/>
          <a:chOff x="0" y="0"/>
          <a:chExt cx="0" cy="0"/>
        </a:xfrm>
      </p:grpSpPr>
      <p:sp>
        <p:nvSpPr>
          <p:cNvPr id="232" name="Google Shape;232;ge77f93ad05_0_60:notes">
            <a:extLst>
              <a:ext uri="{FF2B5EF4-FFF2-40B4-BE49-F238E27FC236}">
                <a16:creationId xmlns:a16="http://schemas.microsoft.com/office/drawing/2014/main" id="{9050E222-6012-6FD0-8ED2-71763467C2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a:extLst>
              <a:ext uri="{FF2B5EF4-FFF2-40B4-BE49-F238E27FC236}">
                <a16:creationId xmlns:a16="http://schemas.microsoft.com/office/drawing/2014/main" id="{60C05D21-99E9-03E3-D4FE-D71267BB68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84126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e9566a474a_0_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49F80EA9-B787-A2A5-FAEC-8F41C2DBC815}"/>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D4B7AF40-8F1A-421C-8448-348F36623C6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956E4C7B-8CB4-EFB6-CB3B-C00D92D6F1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50944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13BF5AA6-BD51-89F1-8B47-D8184C518C71}"/>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1F273799-65D2-3201-E9E4-6BA9FDF909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7709332F-8983-C96A-2507-D932E08840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412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9566a474a_0_10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9566a474a_0_10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e77f93ad05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a:extLst>
            <a:ext uri="{FF2B5EF4-FFF2-40B4-BE49-F238E27FC236}">
              <a16:creationId xmlns:a16="http://schemas.microsoft.com/office/drawing/2014/main" id="{0C72F8FF-2005-E1A6-1C31-567A0811CF64}"/>
            </a:ext>
          </a:extLst>
        </p:cNvPr>
        <p:cNvGrpSpPr/>
        <p:nvPr/>
      </p:nvGrpSpPr>
      <p:grpSpPr>
        <a:xfrm>
          <a:off x="0" y="0"/>
          <a:ext cx="0" cy="0"/>
          <a:chOff x="0" y="0"/>
          <a:chExt cx="0" cy="0"/>
        </a:xfrm>
      </p:grpSpPr>
      <p:sp>
        <p:nvSpPr>
          <p:cNvPr id="232" name="Google Shape;232;ge77f93ad05_0_60:notes">
            <a:extLst>
              <a:ext uri="{FF2B5EF4-FFF2-40B4-BE49-F238E27FC236}">
                <a16:creationId xmlns:a16="http://schemas.microsoft.com/office/drawing/2014/main" id="{A76F4965-65FE-2FD5-E20F-34127DB89A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a:extLst>
              <a:ext uri="{FF2B5EF4-FFF2-40B4-BE49-F238E27FC236}">
                <a16:creationId xmlns:a16="http://schemas.microsoft.com/office/drawing/2014/main" id="{53B3EF6D-AE94-FA10-9379-A3BC6F411A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06943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a:extLst>
            <a:ext uri="{FF2B5EF4-FFF2-40B4-BE49-F238E27FC236}">
              <a16:creationId xmlns:a16="http://schemas.microsoft.com/office/drawing/2014/main" id="{08BE27AB-A0D9-7A60-265B-26EA0ADAAEBF}"/>
            </a:ext>
          </a:extLst>
        </p:cNvPr>
        <p:cNvGrpSpPr/>
        <p:nvPr/>
      </p:nvGrpSpPr>
      <p:grpSpPr>
        <a:xfrm>
          <a:off x="0" y="0"/>
          <a:ext cx="0" cy="0"/>
          <a:chOff x="0" y="0"/>
          <a:chExt cx="0" cy="0"/>
        </a:xfrm>
      </p:grpSpPr>
      <p:sp>
        <p:nvSpPr>
          <p:cNvPr id="232" name="Google Shape;232;ge77f93ad05_0_60:notes">
            <a:extLst>
              <a:ext uri="{FF2B5EF4-FFF2-40B4-BE49-F238E27FC236}">
                <a16:creationId xmlns:a16="http://schemas.microsoft.com/office/drawing/2014/main" id="{32FF680C-A242-C829-2C06-2E4B695FEF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a:extLst>
              <a:ext uri="{FF2B5EF4-FFF2-40B4-BE49-F238E27FC236}">
                <a16:creationId xmlns:a16="http://schemas.microsoft.com/office/drawing/2014/main" id="{A874B688-74FC-FA87-924F-2EA2FD6CC2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182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a:extLst>
            <a:ext uri="{FF2B5EF4-FFF2-40B4-BE49-F238E27FC236}">
              <a16:creationId xmlns:a16="http://schemas.microsoft.com/office/drawing/2014/main" id="{768FFBE6-A3EA-FB9A-7167-E76FD563FA7B}"/>
            </a:ext>
          </a:extLst>
        </p:cNvPr>
        <p:cNvGrpSpPr/>
        <p:nvPr/>
      </p:nvGrpSpPr>
      <p:grpSpPr>
        <a:xfrm>
          <a:off x="0" y="0"/>
          <a:ext cx="0" cy="0"/>
          <a:chOff x="0" y="0"/>
          <a:chExt cx="0" cy="0"/>
        </a:xfrm>
      </p:grpSpPr>
      <p:sp>
        <p:nvSpPr>
          <p:cNvPr id="232" name="Google Shape;232;ge77f93ad05_0_60:notes">
            <a:extLst>
              <a:ext uri="{FF2B5EF4-FFF2-40B4-BE49-F238E27FC236}">
                <a16:creationId xmlns:a16="http://schemas.microsoft.com/office/drawing/2014/main" id="{3947E78A-AC39-7597-FC1B-6F8A40F0FCD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a:extLst>
              <a:ext uri="{FF2B5EF4-FFF2-40B4-BE49-F238E27FC236}">
                <a16:creationId xmlns:a16="http://schemas.microsoft.com/office/drawing/2014/main" id="{E269216C-8F60-5C01-F78E-7184357C2E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9224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140950" y="1074150"/>
            <a:ext cx="3545700" cy="2488800"/>
          </a:xfrm>
          <a:prstGeom prst="rect">
            <a:avLst/>
          </a:prstGeom>
        </p:spPr>
        <p:txBody>
          <a:bodyPr spcFirstLastPara="1" wrap="square" lIns="91425" tIns="91425" rIns="91425" bIns="91425" anchor="t" anchorCtr="0">
            <a:normAutofit/>
          </a:bodyPr>
          <a:lstStyle>
            <a:lvl1pPr lvl="0" algn="r">
              <a:spcBef>
                <a:spcPts val="0"/>
              </a:spcBef>
              <a:spcAft>
                <a:spcPts val="0"/>
              </a:spcAft>
              <a:buSzPts val="5200"/>
              <a:buNone/>
              <a:defRPr sz="5000" b="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105525" y="3562950"/>
            <a:ext cx="2581200" cy="711000"/>
          </a:xfrm>
          <a:prstGeom prst="rect">
            <a:avLst/>
          </a:prstGeom>
        </p:spPr>
        <p:txBody>
          <a:bodyPr spcFirstLastPara="1" wrap="square" lIns="91425" tIns="91425" rIns="91425" bIns="91425" anchor="t" anchorCtr="0">
            <a:normAutofit/>
          </a:bodyPr>
          <a:lstStyle>
            <a:lvl1pPr lvl="0" algn="r">
              <a:lnSpc>
                <a:spcPct val="100000"/>
              </a:lnSpc>
              <a:spcBef>
                <a:spcPts val="0"/>
              </a:spcBef>
              <a:spcAft>
                <a:spcPts val="0"/>
              </a:spcAft>
              <a:buSzPts val="2800"/>
              <a:buNone/>
              <a:defRPr sz="18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b="1"/>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a:endParaRPr/>
          </a:p>
        </p:txBody>
      </p:sp>
      <p:sp>
        <p:nvSpPr>
          <p:cNvPr id="15" name="Google Shape;15;p4"/>
          <p:cNvSpPr txBox="1">
            <a:spLocks noGrp="1"/>
          </p:cNvSpPr>
          <p:nvPr>
            <p:ph type="body" idx="1"/>
          </p:nvPr>
        </p:nvSpPr>
        <p:spPr>
          <a:xfrm>
            <a:off x="457200" y="1247950"/>
            <a:ext cx="8229600" cy="30291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9" name="Google Shape;19;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
        <p:cNvGrpSpPr/>
        <p:nvPr/>
      </p:nvGrpSpPr>
      <p:grpSpPr>
        <a:xfrm>
          <a:off x="0" y="0"/>
          <a:ext cx="0" cy="0"/>
          <a:chOff x="0" y="0"/>
          <a:chExt cx="0" cy="0"/>
        </a:xfrm>
      </p:grpSpPr>
      <p:sp>
        <p:nvSpPr>
          <p:cNvPr id="28" name="Google Shape;2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 name="Google Shape;3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1" name="Google Shape;3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3714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457200" y="1152475"/>
            <a:ext cx="8229600" cy="35796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5"/>
          <p:cNvSpPr txBox="1">
            <a:spLocks noGrp="1"/>
          </p:cNvSpPr>
          <p:nvPr>
            <p:ph type="ctrTitle"/>
          </p:nvPr>
        </p:nvSpPr>
        <p:spPr>
          <a:xfrm>
            <a:off x="4118517" y="981644"/>
            <a:ext cx="4568133" cy="2488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4800" dirty="0"/>
              <a:t>Style de </a:t>
            </a:r>
            <a:r>
              <a:rPr lang="fr-FR" sz="4800" dirty="0" err="1"/>
              <a:t>transfer</a:t>
            </a:r>
            <a:r>
              <a:rPr lang="fr-FR" sz="4800" dirty="0"/>
              <a:t> en temps réel sur des vidéos.</a:t>
            </a:r>
          </a:p>
        </p:txBody>
      </p:sp>
      <p:sp>
        <p:nvSpPr>
          <p:cNvPr id="47" name="Google Shape;47;p15"/>
          <p:cNvSpPr txBox="1">
            <a:spLocks noGrp="1"/>
          </p:cNvSpPr>
          <p:nvPr>
            <p:ph type="subTitle" idx="1"/>
          </p:nvPr>
        </p:nvSpPr>
        <p:spPr>
          <a:xfrm>
            <a:off x="4572000" y="3612527"/>
            <a:ext cx="4114725" cy="71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Ali Bouziane - Université Privée de Fès</a:t>
            </a:r>
          </a:p>
          <a:p>
            <a:pPr marL="0" lvl="0" indent="0" algn="ctr" rtl="0">
              <a:lnSpc>
                <a:spcPct val="200000"/>
              </a:lnSpc>
              <a:spcBef>
                <a:spcPts val="0"/>
              </a:spcBef>
              <a:spcAft>
                <a:spcPts val="0"/>
              </a:spcAft>
              <a:buNone/>
            </a:pPr>
            <a:r>
              <a:rPr lang="fr-FR" dirty="0"/>
              <a:t>Encadré par : Mr. Tarik Hajji</a:t>
            </a:r>
          </a:p>
        </p:txBody>
      </p:sp>
      <p:grpSp>
        <p:nvGrpSpPr>
          <p:cNvPr id="48" name="Google Shape;48;p15"/>
          <p:cNvGrpSpPr/>
          <p:nvPr/>
        </p:nvGrpSpPr>
        <p:grpSpPr>
          <a:xfrm>
            <a:off x="90530" y="617034"/>
            <a:ext cx="4195170" cy="4528068"/>
            <a:chOff x="457194" y="411475"/>
            <a:chExt cx="4385617" cy="4733627"/>
          </a:xfrm>
        </p:grpSpPr>
        <p:sp>
          <p:nvSpPr>
            <p:cNvPr id="49" name="Google Shape;49;p15"/>
            <p:cNvSpPr/>
            <p:nvPr/>
          </p:nvSpPr>
          <p:spPr>
            <a:xfrm>
              <a:off x="489688" y="411475"/>
              <a:ext cx="4320600" cy="4320600"/>
            </a:xfrm>
            <a:prstGeom prst="ellipse">
              <a:avLst/>
            </a:pr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15"/>
            <p:cNvGrpSpPr/>
            <p:nvPr/>
          </p:nvGrpSpPr>
          <p:grpSpPr>
            <a:xfrm>
              <a:off x="457194" y="824705"/>
              <a:ext cx="4385617" cy="4320397"/>
              <a:chOff x="457209" y="411470"/>
              <a:chExt cx="4385617" cy="4320397"/>
            </a:xfrm>
          </p:grpSpPr>
          <p:sp>
            <p:nvSpPr>
              <p:cNvPr id="51" name="Google Shape;51;p15"/>
              <p:cNvSpPr/>
              <p:nvPr/>
            </p:nvSpPr>
            <p:spPr>
              <a:xfrm>
                <a:off x="3130216" y="1066327"/>
                <a:ext cx="1060482" cy="580506"/>
              </a:xfrm>
              <a:custGeom>
                <a:avLst/>
                <a:gdLst/>
                <a:ahLst/>
                <a:cxnLst/>
                <a:rect l="l" t="t" r="r" b="b"/>
                <a:pathLst>
                  <a:path w="51436" h="28156" extrusionOk="0">
                    <a:moveTo>
                      <a:pt x="24126" y="0"/>
                    </a:moveTo>
                    <a:lnTo>
                      <a:pt x="23529" y="25"/>
                    </a:lnTo>
                    <a:lnTo>
                      <a:pt x="22932" y="50"/>
                    </a:lnTo>
                    <a:lnTo>
                      <a:pt x="22360" y="124"/>
                    </a:lnTo>
                    <a:lnTo>
                      <a:pt x="21788" y="199"/>
                    </a:lnTo>
                    <a:lnTo>
                      <a:pt x="21216" y="299"/>
                    </a:lnTo>
                    <a:lnTo>
                      <a:pt x="20644" y="448"/>
                    </a:lnTo>
                    <a:lnTo>
                      <a:pt x="20097" y="597"/>
                    </a:lnTo>
                    <a:lnTo>
                      <a:pt x="19575" y="771"/>
                    </a:lnTo>
                    <a:lnTo>
                      <a:pt x="19027" y="945"/>
                    </a:lnTo>
                    <a:lnTo>
                      <a:pt x="18505" y="1169"/>
                    </a:lnTo>
                    <a:lnTo>
                      <a:pt x="18008" y="1393"/>
                    </a:lnTo>
                    <a:lnTo>
                      <a:pt x="17510" y="1667"/>
                    </a:lnTo>
                    <a:lnTo>
                      <a:pt x="17013" y="1940"/>
                    </a:lnTo>
                    <a:lnTo>
                      <a:pt x="16540" y="2214"/>
                    </a:lnTo>
                    <a:lnTo>
                      <a:pt x="16068" y="2537"/>
                    </a:lnTo>
                    <a:lnTo>
                      <a:pt x="15620" y="2860"/>
                    </a:lnTo>
                    <a:lnTo>
                      <a:pt x="15197" y="3209"/>
                    </a:lnTo>
                    <a:lnTo>
                      <a:pt x="14774" y="3557"/>
                    </a:lnTo>
                    <a:lnTo>
                      <a:pt x="14351" y="3955"/>
                    </a:lnTo>
                    <a:lnTo>
                      <a:pt x="13978" y="4328"/>
                    </a:lnTo>
                    <a:lnTo>
                      <a:pt x="13605" y="4751"/>
                    </a:lnTo>
                    <a:lnTo>
                      <a:pt x="13232" y="5174"/>
                    </a:lnTo>
                    <a:lnTo>
                      <a:pt x="12884" y="5596"/>
                    </a:lnTo>
                    <a:lnTo>
                      <a:pt x="12561" y="6044"/>
                    </a:lnTo>
                    <a:lnTo>
                      <a:pt x="12262" y="6517"/>
                    </a:lnTo>
                    <a:lnTo>
                      <a:pt x="11964" y="6989"/>
                    </a:lnTo>
                    <a:lnTo>
                      <a:pt x="11690" y="7487"/>
                    </a:lnTo>
                    <a:lnTo>
                      <a:pt x="11441" y="7984"/>
                    </a:lnTo>
                    <a:lnTo>
                      <a:pt x="11217" y="8482"/>
                    </a:lnTo>
                    <a:lnTo>
                      <a:pt x="10994" y="9004"/>
                    </a:lnTo>
                    <a:lnTo>
                      <a:pt x="10795" y="9551"/>
                    </a:lnTo>
                    <a:lnTo>
                      <a:pt x="10621" y="10073"/>
                    </a:lnTo>
                    <a:lnTo>
                      <a:pt x="9874" y="9974"/>
                    </a:lnTo>
                    <a:lnTo>
                      <a:pt x="9476" y="9949"/>
                    </a:lnTo>
                    <a:lnTo>
                      <a:pt x="8631" y="9949"/>
                    </a:lnTo>
                    <a:lnTo>
                      <a:pt x="8158" y="9999"/>
                    </a:lnTo>
                    <a:lnTo>
                      <a:pt x="7710" y="10049"/>
                    </a:lnTo>
                    <a:lnTo>
                      <a:pt x="7263" y="10123"/>
                    </a:lnTo>
                    <a:lnTo>
                      <a:pt x="6815" y="10223"/>
                    </a:lnTo>
                    <a:lnTo>
                      <a:pt x="6392" y="10347"/>
                    </a:lnTo>
                    <a:lnTo>
                      <a:pt x="5969" y="10496"/>
                    </a:lnTo>
                    <a:lnTo>
                      <a:pt x="5547" y="10670"/>
                    </a:lnTo>
                    <a:lnTo>
                      <a:pt x="5149" y="10844"/>
                    </a:lnTo>
                    <a:lnTo>
                      <a:pt x="4751" y="11043"/>
                    </a:lnTo>
                    <a:lnTo>
                      <a:pt x="4378" y="11267"/>
                    </a:lnTo>
                    <a:lnTo>
                      <a:pt x="4005" y="11491"/>
                    </a:lnTo>
                    <a:lnTo>
                      <a:pt x="3656" y="11765"/>
                    </a:lnTo>
                    <a:lnTo>
                      <a:pt x="3308" y="12038"/>
                    </a:lnTo>
                    <a:lnTo>
                      <a:pt x="2985" y="12312"/>
                    </a:lnTo>
                    <a:lnTo>
                      <a:pt x="2661" y="12610"/>
                    </a:lnTo>
                    <a:lnTo>
                      <a:pt x="2363" y="12934"/>
                    </a:lnTo>
                    <a:lnTo>
                      <a:pt x="2064" y="13257"/>
                    </a:lnTo>
                    <a:lnTo>
                      <a:pt x="1791" y="13605"/>
                    </a:lnTo>
                    <a:lnTo>
                      <a:pt x="1542" y="13954"/>
                    </a:lnTo>
                    <a:lnTo>
                      <a:pt x="1318" y="14327"/>
                    </a:lnTo>
                    <a:lnTo>
                      <a:pt x="1094" y="14700"/>
                    </a:lnTo>
                    <a:lnTo>
                      <a:pt x="895" y="15098"/>
                    </a:lnTo>
                    <a:lnTo>
                      <a:pt x="697" y="15496"/>
                    </a:lnTo>
                    <a:lnTo>
                      <a:pt x="547" y="15918"/>
                    </a:lnTo>
                    <a:lnTo>
                      <a:pt x="398" y="16341"/>
                    </a:lnTo>
                    <a:lnTo>
                      <a:pt x="274" y="16764"/>
                    </a:lnTo>
                    <a:lnTo>
                      <a:pt x="174" y="17212"/>
                    </a:lnTo>
                    <a:lnTo>
                      <a:pt x="100" y="17660"/>
                    </a:lnTo>
                    <a:lnTo>
                      <a:pt x="50" y="18132"/>
                    </a:lnTo>
                    <a:lnTo>
                      <a:pt x="0" y="18580"/>
                    </a:lnTo>
                    <a:lnTo>
                      <a:pt x="0" y="19052"/>
                    </a:lnTo>
                    <a:lnTo>
                      <a:pt x="0" y="19525"/>
                    </a:lnTo>
                    <a:lnTo>
                      <a:pt x="50" y="19973"/>
                    </a:lnTo>
                    <a:lnTo>
                      <a:pt x="100" y="20445"/>
                    </a:lnTo>
                    <a:lnTo>
                      <a:pt x="174" y="20893"/>
                    </a:lnTo>
                    <a:lnTo>
                      <a:pt x="274" y="21316"/>
                    </a:lnTo>
                    <a:lnTo>
                      <a:pt x="398" y="21763"/>
                    </a:lnTo>
                    <a:lnTo>
                      <a:pt x="547" y="22186"/>
                    </a:lnTo>
                    <a:lnTo>
                      <a:pt x="697" y="22584"/>
                    </a:lnTo>
                    <a:lnTo>
                      <a:pt x="895" y="23007"/>
                    </a:lnTo>
                    <a:lnTo>
                      <a:pt x="1094" y="23380"/>
                    </a:lnTo>
                    <a:lnTo>
                      <a:pt x="1318" y="23778"/>
                    </a:lnTo>
                    <a:lnTo>
                      <a:pt x="1542" y="24151"/>
                    </a:lnTo>
                    <a:lnTo>
                      <a:pt x="1791" y="24499"/>
                    </a:lnTo>
                    <a:lnTo>
                      <a:pt x="2064" y="24848"/>
                    </a:lnTo>
                    <a:lnTo>
                      <a:pt x="2363" y="25171"/>
                    </a:lnTo>
                    <a:lnTo>
                      <a:pt x="2661" y="25494"/>
                    </a:lnTo>
                    <a:lnTo>
                      <a:pt x="2985" y="25793"/>
                    </a:lnTo>
                    <a:lnTo>
                      <a:pt x="3308" y="26066"/>
                    </a:lnTo>
                    <a:lnTo>
                      <a:pt x="3656" y="26340"/>
                    </a:lnTo>
                    <a:lnTo>
                      <a:pt x="4005" y="26614"/>
                    </a:lnTo>
                    <a:lnTo>
                      <a:pt x="4378" y="26837"/>
                    </a:lnTo>
                    <a:lnTo>
                      <a:pt x="4751" y="27061"/>
                    </a:lnTo>
                    <a:lnTo>
                      <a:pt x="5149" y="27260"/>
                    </a:lnTo>
                    <a:lnTo>
                      <a:pt x="5547" y="27434"/>
                    </a:lnTo>
                    <a:lnTo>
                      <a:pt x="5969" y="27608"/>
                    </a:lnTo>
                    <a:lnTo>
                      <a:pt x="6392" y="27758"/>
                    </a:lnTo>
                    <a:lnTo>
                      <a:pt x="6815" y="27882"/>
                    </a:lnTo>
                    <a:lnTo>
                      <a:pt x="7263" y="27982"/>
                    </a:lnTo>
                    <a:lnTo>
                      <a:pt x="7710" y="28056"/>
                    </a:lnTo>
                    <a:lnTo>
                      <a:pt x="8158" y="28106"/>
                    </a:lnTo>
                    <a:lnTo>
                      <a:pt x="8631" y="28156"/>
                    </a:lnTo>
                    <a:lnTo>
                      <a:pt x="40492" y="28156"/>
                    </a:lnTo>
                    <a:lnTo>
                      <a:pt x="41238" y="28131"/>
                    </a:lnTo>
                    <a:lnTo>
                      <a:pt x="41960" y="28056"/>
                    </a:lnTo>
                    <a:lnTo>
                      <a:pt x="42656" y="27932"/>
                    </a:lnTo>
                    <a:lnTo>
                      <a:pt x="43353" y="27783"/>
                    </a:lnTo>
                    <a:lnTo>
                      <a:pt x="44024" y="27559"/>
                    </a:lnTo>
                    <a:lnTo>
                      <a:pt x="44696" y="27310"/>
                    </a:lnTo>
                    <a:lnTo>
                      <a:pt x="45317" y="27036"/>
                    </a:lnTo>
                    <a:lnTo>
                      <a:pt x="45939" y="26713"/>
                    </a:lnTo>
                    <a:lnTo>
                      <a:pt x="46536" y="26340"/>
                    </a:lnTo>
                    <a:lnTo>
                      <a:pt x="47083" y="25942"/>
                    </a:lnTo>
                    <a:lnTo>
                      <a:pt x="47631" y="25519"/>
                    </a:lnTo>
                    <a:lnTo>
                      <a:pt x="48128" y="25047"/>
                    </a:lnTo>
                    <a:lnTo>
                      <a:pt x="48601" y="24549"/>
                    </a:lnTo>
                    <a:lnTo>
                      <a:pt x="49048" y="24027"/>
                    </a:lnTo>
                    <a:lnTo>
                      <a:pt x="49471" y="23455"/>
                    </a:lnTo>
                    <a:lnTo>
                      <a:pt x="49844" y="22883"/>
                    </a:lnTo>
                    <a:lnTo>
                      <a:pt x="50192" y="22261"/>
                    </a:lnTo>
                    <a:lnTo>
                      <a:pt x="50516" y="21589"/>
                    </a:lnTo>
                    <a:lnTo>
                      <a:pt x="50789" y="20918"/>
                    </a:lnTo>
                    <a:lnTo>
                      <a:pt x="51013" y="20221"/>
                    </a:lnTo>
                    <a:lnTo>
                      <a:pt x="51187" y="19475"/>
                    </a:lnTo>
                    <a:lnTo>
                      <a:pt x="51312" y="18754"/>
                    </a:lnTo>
                    <a:lnTo>
                      <a:pt x="51411" y="17983"/>
                    </a:lnTo>
                    <a:lnTo>
                      <a:pt x="51436" y="17212"/>
                    </a:lnTo>
                    <a:lnTo>
                      <a:pt x="51411" y="16665"/>
                    </a:lnTo>
                    <a:lnTo>
                      <a:pt x="51361" y="16093"/>
                    </a:lnTo>
                    <a:lnTo>
                      <a:pt x="51312" y="15545"/>
                    </a:lnTo>
                    <a:lnTo>
                      <a:pt x="51212" y="15023"/>
                    </a:lnTo>
                    <a:lnTo>
                      <a:pt x="51088" y="14476"/>
                    </a:lnTo>
                    <a:lnTo>
                      <a:pt x="50939" y="13954"/>
                    </a:lnTo>
                    <a:lnTo>
                      <a:pt x="50764" y="13456"/>
                    </a:lnTo>
                    <a:lnTo>
                      <a:pt x="50565" y="12959"/>
                    </a:lnTo>
                    <a:lnTo>
                      <a:pt x="50342" y="12486"/>
                    </a:lnTo>
                    <a:lnTo>
                      <a:pt x="50118" y="12013"/>
                    </a:lnTo>
                    <a:lnTo>
                      <a:pt x="49844" y="11541"/>
                    </a:lnTo>
                    <a:lnTo>
                      <a:pt x="49571" y="11093"/>
                    </a:lnTo>
                    <a:lnTo>
                      <a:pt x="49247" y="10670"/>
                    </a:lnTo>
                    <a:lnTo>
                      <a:pt x="48924" y="10248"/>
                    </a:lnTo>
                    <a:lnTo>
                      <a:pt x="48576" y="9874"/>
                    </a:lnTo>
                    <a:lnTo>
                      <a:pt x="48227" y="9477"/>
                    </a:lnTo>
                    <a:lnTo>
                      <a:pt x="47854" y="9128"/>
                    </a:lnTo>
                    <a:lnTo>
                      <a:pt x="47456" y="8780"/>
                    </a:lnTo>
                    <a:lnTo>
                      <a:pt x="47034" y="8457"/>
                    </a:lnTo>
                    <a:lnTo>
                      <a:pt x="46611" y="8158"/>
                    </a:lnTo>
                    <a:lnTo>
                      <a:pt x="46163" y="7860"/>
                    </a:lnTo>
                    <a:lnTo>
                      <a:pt x="45715" y="7611"/>
                    </a:lnTo>
                    <a:lnTo>
                      <a:pt x="45243" y="7362"/>
                    </a:lnTo>
                    <a:lnTo>
                      <a:pt x="44745" y="7139"/>
                    </a:lnTo>
                    <a:lnTo>
                      <a:pt x="44248" y="6940"/>
                    </a:lnTo>
                    <a:lnTo>
                      <a:pt x="43750" y="6765"/>
                    </a:lnTo>
                    <a:lnTo>
                      <a:pt x="43228" y="6616"/>
                    </a:lnTo>
                    <a:lnTo>
                      <a:pt x="42706" y="6492"/>
                    </a:lnTo>
                    <a:lnTo>
                      <a:pt x="42159" y="6392"/>
                    </a:lnTo>
                    <a:lnTo>
                      <a:pt x="41611" y="6343"/>
                    </a:lnTo>
                    <a:lnTo>
                      <a:pt x="41064" y="6293"/>
                    </a:lnTo>
                    <a:lnTo>
                      <a:pt x="40492" y="6268"/>
                    </a:lnTo>
                    <a:lnTo>
                      <a:pt x="39945" y="6293"/>
                    </a:lnTo>
                    <a:lnTo>
                      <a:pt x="39398" y="6343"/>
                    </a:lnTo>
                    <a:lnTo>
                      <a:pt x="38875" y="6392"/>
                    </a:lnTo>
                    <a:lnTo>
                      <a:pt x="38353" y="6492"/>
                    </a:lnTo>
                    <a:lnTo>
                      <a:pt x="37831" y="6616"/>
                    </a:lnTo>
                    <a:lnTo>
                      <a:pt x="37333" y="6741"/>
                    </a:lnTo>
                    <a:lnTo>
                      <a:pt x="36836" y="6915"/>
                    </a:lnTo>
                    <a:lnTo>
                      <a:pt x="36339" y="7089"/>
                    </a:lnTo>
                    <a:lnTo>
                      <a:pt x="35866" y="6318"/>
                    </a:lnTo>
                    <a:lnTo>
                      <a:pt x="35344" y="5572"/>
                    </a:lnTo>
                    <a:lnTo>
                      <a:pt x="34772" y="4875"/>
                    </a:lnTo>
                    <a:lnTo>
                      <a:pt x="34150" y="4204"/>
                    </a:lnTo>
                    <a:lnTo>
                      <a:pt x="33478" y="3582"/>
                    </a:lnTo>
                    <a:lnTo>
                      <a:pt x="32782" y="2985"/>
                    </a:lnTo>
                    <a:lnTo>
                      <a:pt x="32060" y="2462"/>
                    </a:lnTo>
                    <a:lnTo>
                      <a:pt x="31289" y="1965"/>
                    </a:lnTo>
                    <a:lnTo>
                      <a:pt x="30891" y="1741"/>
                    </a:lnTo>
                    <a:lnTo>
                      <a:pt x="30494" y="1517"/>
                    </a:lnTo>
                    <a:lnTo>
                      <a:pt x="30071" y="1318"/>
                    </a:lnTo>
                    <a:lnTo>
                      <a:pt x="29648" y="1144"/>
                    </a:lnTo>
                    <a:lnTo>
                      <a:pt x="29225" y="970"/>
                    </a:lnTo>
                    <a:lnTo>
                      <a:pt x="28777" y="796"/>
                    </a:lnTo>
                    <a:lnTo>
                      <a:pt x="28355" y="647"/>
                    </a:lnTo>
                    <a:lnTo>
                      <a:pt x="27907" y="522"/>
                    </a:lnTo>
                    <a:lnTo>
                      <a:pt x="27434" y="398"/>
                    </a:lnTo>
                    <a:lnTo>
                      <a:pt x="26987" y="299"/>
                    </a:lnTo>
                    <a:lnTo>
                      <a:pt x="26514" y="199"/>
                    </a:lnTo>
                    <a:lnTo>
                      <a:pt x="26041" y="149"/>
                    </a:lnTo>
                    <a:lnTo>
                      <a:pt x="25569" y="75"/>
                    </a:lnTo>
                    <a:lnTo>
                      <a:pt x="25096" y="50"/>
                    </a:lnTo>
                    <a:lnTo>
                      <a:pt x="24624" y="25"/>
                    </a:lnTo>
                    <a:lnTo>
                      <a:pt x="24126"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5"/>
              <p:cNvSpPr/>
              <p:nvPr/>
            </p:nvSpPr>
            <p:spPr>
              <a:xfrm>
                <a:off x="4063251" y="2231933"/>
                <a:ext cx="62574" cy="63090"/>
              </a:xfrm>
              <a:custGeom>
                <a:avLst/>
                <a:gdLst/>
                <a:ahLst/>
                <a:cxnLst/>
                <a:rect l="l" t="t" r="r" b="b"/>
                <a:pathLst>
                  <a:path w="3035" h="3060" fill="none" extrusionOk="0">
                    <a:moveTo>
                      <a:pt x="0" y="1517"/>
                    </a:moveTo>
                    <a:lnTo>
                      <a:pt x="0" y="1517"/>
                    </a:lnTo>
                    <a:lnTo>
                      <a:pt x="0" y="1368"/>
                    </a:lnTo>
                    <a:lnTo>
                      <a:pt x="25" y="1219"/>
                    </a:lnTo>
                    <a:lnTo>
                      <a:pt x="50" y="1070"/>
                    </a:lnTo>
                    <a:lnTo>
                      <a:pt x="100" y="920"/>
                    </a:lnTo>
                    <a:lnTo>
                      <a:pt x="249" y="672"/>
                    </a:lnTo>
                    <a:lnTo>
                      <a:pt x="448" y="448"/>
                    </a:lnTo>
                    <a:lnTo>
                      <a:pt x="672" y="274"/>
                    </a:lnTo>
                    <a:lnTo>
                      <a:pt x="920" y="124"/>
                    </a:lnTo>
                    <a:lnTo>
                      <a:pt x="1070" y="75"/>
                    </a:lnTo>
                    <a:lnTo>
                      <a:pt x="1219" y="25"/>
                    </a:lnTo>
                    <a:lnTo>
                      <a:pt x="1368" y="0"/>
                    </a:lnTo>
                    <a:lnTo>
                      <a:pt x="1517" y="0"/>
                    </a:lnTo>
                    <a:lnTo>
                      <a:pt x="1517" y="0"/>
                    </a:lnTo>
                    <a:lnTo>
                      <a:pt x="1667" y="0"/>
                    </a:lnTo>
                    <a:lnTo>
                      <a:pt x="1816" y="25"/>
                    </a:lnTo>
                    <a:lnTo>
                      <a:pt x="1965" y="75"/>
                    </a:lnTo>
                    <a:lnTo>
                      <a:pt x="2114" y="124"/>
                    </a:lnTo>
                    <a:lnTo>
                      <a:pt x="2363" y="274"/>
                    </a:lnTo>
                    <a:lnTo>
                      <a:pt x="2587" y="448"/>
                    </a:lnTo>
                    <a:lnTo>
                      <a:pt x="2786" y="672"/>
                    </a:lnTo>
                    <a:lnTo>
                      <a:pt x="2935" y="920"/>
                    </a:lnTo>
                    <a:lnTo>
                      <a:pt x="2985" y="1070"/>
                    </a:lnTo>
                    <a:lnTo>
                      <a:pt x="3010" y="1219"/>
                    </a:lnTo>
                    <a:lnTo>
                      <a:pt x="3034" y="1368"/>
                    </a:lnTo>
                    <a:lnTo>
                      <a:pt x="3034" y="1517"/>
                    </a:lnTo>
                    <a:lnTo>
                      <a:pt x="3034" y="1517"/>
                    </a:lnTo>
                    <a:lnTo>
                      <a:pt x="3034" y="1691"/>
                    </a:lnTo>
                    <a:lnTo>
                      <a:pt x="3010" y="1841"/>
                    </a:lnTo>
                    <a:lnTo>
                      <a:pt x="2985" y="1990"/>
                    </a:lnTo>
                    <a:lnTo>
                      <a:pt x="2935" y="2114"/>
                    </a:lnTo>
                    <a:lnTo>
                      <a:pt x="2786" y="2388"/>
                    </a:lnTo>
                    <a:lnTo>
                      <a:pt x="2587" y="2612"/>
                    </a:lnTo>
                    <a:lnTo>
                      <a:pt x="2363" y="2786"/>
                    </a:lnTo>
                    <a:lnTo>
                      <a:pt x="2114" y="2935"/>
                    </a:lnTo>
                    <a:lnTo>
                      <a:pt x="1965" y="2985"/>
                    </a:lnTo>
                    <a:lnTo>
                      <a:pt x="1816" y="3010"/>
                    </a:lnTo>
                    <a:lnTo>
                      <a:pt x="1667" y="3034"/>
                    </a:lnTo>
                    <a:lnTo>
                      <a:pt x="1517" y="3059"/>
                    </a:lnTo>
                    <a:lnTo>
                      <a:pt x="1517" y="3059"/>
                    </a:lnTo>
                    <a:lnTo>
                      <a:pt x="1368" y="3034"/>
                    </a:lnTo>
                    <a:lnTo>
                      <a:pt x="1219" y="3010"/>
                    </a:lnTo>
                    <a:lnTo>
                      <a:pt x="1070" y="2985"/>
                    </a:lnTo>
                    <a:lnTo>
                      <a:pt x="920" y="2935"/>
                    </a:lnTo>
                    <a:lnTo>
                      <a:pt x="672" y="2786"/>
                    </a:lnTo>
                    <a:lnTo>
                      <a:pt x="448" y="2612"/>
                    </a:lnTo>
                    <a:lnTo>
                      <a:pt x="249" y="2388"/>
                    </a:lnTo>
                    <a:lnTo>
                      <a:pt x="100" y="2114"/>
                    </a:lnTo>
                    <a:lnTo>
                      <a:pt x="50" y="1990"/>
                    </a:lnTo>
                    <a:lnTo>
                      <a:pt x="25" y="1841"/>
                    </a:lnTo>
                    <a:lnTo>
                      <a:pt x="0" y="1691"/>
                    </a:lnTo>
                    <a:lnTo>
                      <a:pt x="0" y="1517"/>
                    </a:lnTo>
                    <a:lnTo>
                      <a:pt x="0"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5"/>
              <p:cNvSpPr/>
              <p:nvPr/>
            </p:nvSpPr>
            <p:spPr>
              <a:xfrm>
                <a:off x="4094527" y="2018604"/>
                <a:ext cx="21" cy="213350"/>
              </a:xfrm>
              <a:custGeom>
                <a:avLst/>
                <a:gdLst/>
                <a:ahLst/>
                <a:cxnLst/>
                <a:rect l="l" t="t" r="r" b="b"/>
                <a:pathLst>
                  <a:path w="1" h="10348" fill="none" extrusionOk="0">
                    <a:moveTo>
                      <a:pt x="0" y="0"/>
                    </a:moveTo>
                    <a:lnTo>
                      <a:pt x="0" y="1034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5"/>
              <p:cNvSpPr/>
              <p:nvPr/>
            </p:nvSpPr>
            <p:spPr>
              <a:xfrm>
                <a:off x="3717619" y="1521681"/>
                <a:ext cx="126674" cy="405649"/>
              </a:xfrm>
              <a:custGeom>
                <a:avLst/>
                <a:gdLst/>
                <a:ahLst/>
                <a:cxnLst/>
                <a:rect l="l" t="t" r="r" b="b"/>
                <a:pathLst>
                  <a:path w="6144" h="19675" fill="none" extrusionOk="0">
                    <a:moveTo>
                      <a:pt x="0" y="1"/>
                    </a:moveTo>
                    <a:lnTo>
                      <a:pt x="0" y="8482"/>
                    </a:lnTo>
                    <a:lnTo>
                      <a:pt x="6144" y="11616"/>
                    </a:lnTo>
                    <a:lnTo>
                      <a:pt x="6144" y="19675"/>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p:nvPr/>
            </p:nvSpPr>
            <p:spPr>
              <a:xfrm>
                <a:off x="4151947" y="1978606"/>
                <a:ext cx="76429" cy="335385"/>
              </a:xfrm>
              <a:custGeom>
                <a:avLst/>
                <a:gdLst/>
                <a:ahLst/>
                <a:cxnLst/>
                <a:rect l="l" t="t" r="r" b="b"/>
                <a:pathLst>
                  <a:path w="3707" h="16267" fill="none" extrusionOk="0">
                    <a:moveTo>
                      <a:pt x="3707" y="16267"/>
                    </a:moveTo>
                    <a:lnTo>
                      <a:pt x="3632" y="11342"/>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5"/>
              <p:cNvSpPr/>
              <p:nvPr/>
            </p:nvSpPr>
            <p:spPr>
              <a:xfrm>
                <a:off x="3979647" y="2052953"/>
                <a:ext cx="45668" cy="387197"/>
              </a:xfrm>
              <a:custGeom>
                <a:avLst/>
                <a:gdLst/>
                <a:ahLst/>
                <a:cxnLst/>
                <a:rect l="l" t="t" r="r" b="b"/>
                <a:pathLst>
                  <a:path w="2215" h="18780" fill="none" extrusionOk="0">
                    <a:moveTo>
                      <a:pt x="1" y="18779"/>
                    </a:moveTo>
                    <a:lnTo>
                      <a:pt x="1" y="8930"/>
                    </a:lnTo>
                    <a:lnTo>
                      <a:pt x="2215" y="7487"/>
                    </a:lnTo>
                    <a:lnTo>
                      <a:pt x="2215"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5"/>
              <p:cNvSpPr/>
              <p:nvPr/>
            </p:nvSpPr>
            <p:spPr>
              <a:xfrm>
                <a:off x="3844272" y="1521681"/>
                <a:ext cx="21" cy="53358"/>
              </a:xfrm>
              <a:custGeom>
                <a:avLst/>
                <a:gdLst/>
                <a:ahLst/>
                <a:cxnLst/>
                <a:rect l="l" t="t" r="r" b="b"/>
                <a:pathLst>
                  <a:path w="1" h="2588" fill="none" extrusionOk="0">
                    <a:moveTo>
                      <a:pt x="1" y="1"/>
                    </a:moveTo>
                    <a:lnTo>
                      <a:pt x="1" y="258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p:nvPr/>
            </p:nvSpPr>
            <p:spPr>
              <a:xfrm>
                <a:off x="3844272" y="1624769"/>
                <a:ext cx="21" cy="86161"/>
              </a:xfrm>
              <a:custGeom>
                <a:avLst/>
                <a:gdLst/>
                <a:ahLst/>
                <a:cxnLst/>
                <a:rect l="l" t="t" r="r" b="b"/>
                <a:pathLst>
                  <a:path w="1" h="4179" fill="none" extrusionOk="0">
                    <a:moveTo>
                      <a:pt x="1" y="0"/>
                    </a:moveTo>
                    <a:lnTo>
                      <a:pt x="1" y="4179"/>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4094527" y="2353968"/>
                <a:ext cx="21" cy="132323"/>
              </a:xfrm>
              <a:custGeom>
                <a:avLst/>
                <a:gdLst/>
                <a:ahLst/>
                <a:cxnLst/>
                <a:rect l="l" t="t" r="r" b="b"/>
                <a:pathLst>
                  <a:path w="1" h="6418" fill="none" extrusionOk="0">
                    <a:moveTo>
                      <a:pt x="0" y="641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1327432" y="1744762"/>
                <a:ext cx="21" cy="213350"/>
              </a:xfrm>
              <a:custGeom>
                <a:avLst/>
                <a:gdLst/>
                <a:ahLst/>
                <a:cxnLst/>
                <a:rect l="l" t="t" r="r" b="b"/>
                <a:pathLst>
                  <a:path w="1" h="10348" fill="none" extrusionOk="0">
                    <a:moveTo>
                      <a:pt x="0" y="1034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1396666" y="1497579"/>
                <a:ext cx="45647" cy="508737"/>
              </a:xfrm>
              <a:custGeom>
                <a:avLst/>
                <a:gdLst/>
                <a:ahLst/>
                <a:cxnLst/>
                <a:rect l="l" t="t" r="r" b="b"/>
                <a:pathLst>
                  <a:path w="2214" h="24675" fill="none" extrusionOk="0">
                    <a:moveTo>
                      <a:pt x="2214" y="1"/>
                    </a:moveTo>
                    <a:lnTo>
                      <a:pt x="2214" y="9875"/>
                    </a:lnTo>
                    <a:lnTo>
                      <a:pt x="0" y="11293"/>
                    </a:lnTo>
                    <a:lnTo>
                      <a:pt x="0" y="24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2875064" y="1207841"/>
                <a:ext cx="197969" cy="191825"/>
              </a:xfrm>
              <a:custGeom>
                <a:avLst/>
                <a:gdLst/>
                <a:ahLst/>
                <a:cxnLst/>
                <a:rect l="l" t="t" r="r" b="b"/>
                <a:pathLst>
                  <a:path w="9602" h="9304" extrusionOk="0">
                    <a:moveTo>
                      <a:pt x="9602" y="1"/>
                    </a:moveTo>
                    <a:lnTo>
                      <a:pt x="7985" y="274"/>
                    </a:lnTo>
                    <a:lnTo>
                      <a:pt x="6368" y="523"/>
                    </a:lnTo>
                    <a:lnTo>
                      <a:pt x="4727" y="772"/>
                    </a:lnTo>
                    <a:lnTo>
                      <a:pt x="3085" y="971"/>
                    </a:lnTo>
                    <a:lnTo>
                      <a:pt x="2787" y="2115"/>
                    </a:lnTo>
                    <a:lnTo>
                      <a:pt x="2463" y="3209"/>
                    </a:lnTo>
                    <a:lnTo>
                      <a:pt x="2115" y="4304"/>
                    </a:lnTo>
                    <a:lnTo>
                      <a:pt x="1742" y="5348"/>
                    </a:lnTo>
                    <a:lnTo>
                      <a:pt x="1344" y="6393"/>
                    </a:lnTo>
                    <a:lnTo>
                      <a:pt x="921" y="7388"/>
                    </a:lnTo>
                    <a:lnTo>
                      <a:pt x="473" y="8358"/>
                    </a:lnTo>
                    <a:lnTo>
                      <a:pt x="1" y="9303"/>
                    </a:lnTo>
                    <a:lnTo>
                      <a:pt x="747" y="8880"/>
                    </a:lnTo>
                    <a:lnTo>
                      <a:pt x="1468" y="8433"/>
                    </a:lnTo>
                    <a:lnTo>
                      <a:pt x="2165" y="7960"/>
                    </a:lnTo>
                    <a:lnTo>
                      <a:pt x="2836" y="7463"/>
                    </a:lnTo>
                    <a:lnTo>
                      <a:pt x="3508" y="6965"/>
                    </a:lnTo>
                    <a:lnTo>
                      <a:pt x="4179" y="6418"/>
                    </a:lnTo>
                    <a:lnTo>
                      <a:pt x="4801" y="5871"/>
                    </a:lnTo>
                    <a:lnTo>
                      <a:pt x="5423" y="5274"/>
                    </a:lnTo>
                    <a:lnTo>
                      <a:pt x="6020" y="4677"/>
                    </a:lnTo>
                    <a:lnTo>
                      <a:pt x="6592" y="4080"/>
                    </a:lnTo>
                    <a:lnTo>
                      <a:pt x="7139" y="3433"/>
                    </a:lnTo>
                    <a:lnTo>
                      <a:pt x="7686" y="2787"/>
                    </a:lnTo>
                    <a:lnTo>
                      <a:pt x="8184" y="2115"/>
                    </a:lnTo>
                    <a:lnTo>
                      <a:pt x="8681" y="1419"/>
                    </a:lnTo>
                    <a:lnTo>
                      <a:pt x="9154" y="722"/>
                    </a:lnTo>
                    <a:lnTo>
                      <a:pt x="960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2948916" y="960163"/>
                <a:ext cx="197454" cy="223081"/>
              </a:xfrm>
              <a:custGeom>
                <a:avLst/>
                <a:gdLst/>
                <a:ahLst/>
                <a:cxnLst/>
                <a:rect l="l" t="t" r="r" b="b"/>
                <a:pathLst>
                  <a:path w="9577" h="10820" extrusionOk="0">
                    <a:moveTo>
                      <a:pt x="1170" y="0"/>
                    </a:moveTo>
                    <a:lnTo>
                      <a:pt x="1145" y="1393"/>
                    </a:lnTo>
                    <a:lnTo>
                      <a:pt x="1070" y="2786"/>
                    </a:lnTo>
                    <a:lnTo>
                      <a:pt x="971" y="4179"/>
                    </a:lnTo>
                    <a:lnTo>
                      <a:pt x="846" y="5547"/>
                    </a:lnTo>
                    <a:lnTo>
                      <a:pt x="672" y="6890"/>
                    </a:lnTo>
                    <a:lnTo>
                      <a:pt x="473" y="8208"/>
                    </a:lnTo>
                    <a:lnTo>
                      <a:pt x="249" y="9527"/>
                    </a:lnTo>
                    <a:lnTo>
                      <a:pt x="1" y="10820"/>
                    </a:lnTo>
                    <a:lnTo>
                      <a:pt x="1841" y="10571"/>
                    </a:lnTo>
                    <a:lnTo>
                      <a:pt x="3657" y="10298"/>
                    </a:lnTo>
                    <a:lnTo>
                      <a:pt x="5472" y="9999"/>
                    </a:lnTo>
                    <a:lnTo>
                      <a:pt x="7263" y="9651"/>
                    </a:lnTo>
                    <a:lnTo>
                      <a:pt x="7736" y="8532"/>
                    </a:lnTo>
                    <a:lnTo>
                      <a:pt x="8184" y="7388"/>
                    </a:lnTo>
                    <a:lnTo>
                      <a:pt x="8383" y="6791"/>
                    </a:lnTo>
                    <a:lnTo>
                      <a:pt x="8557" y="6219"/>
                    </a:lnTo>
                    <a:lnTo>
                      <a:pt x="8731" y="5622"/>
                    </a:lnTo>
                    <a:lnTo>
                      <a:pt x="8880" y="5000"/>
                    </a:lnTo>
                    <a:lnTo>
                      <a:pt x="9029" y="4403"/>
                    </a:lnTo>
                    <a:lnTo>
                      <a:pt x="9154" y="3781"/>
                    </a:lnTo>
                    <a:lnTo>
                      <a:pt x="9253" y="3159"/>
                    </a:lnTo>
                    <a:lnTo>
                      <a:pt x="9353" y="2537"/>
                    </a:lnTo>
                    <a:lnTo>
                      <a:pt x="9427" y="1916"/>
                    </a:lnTo>
                    <a:lnTo>
                      <a:pt x="9502" y="1269"/>
                    </a:lnTo>
                    <a:lnTo>
                      <a:pt x="9552" y="647"/>
                    </a:lnTo>
                    <a:lnTo>
                      <a:pt x="9576"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2641241" y="1232974"/>
                <a:ext cx="251802" cy="232318"/>
              </a:xfrm>
              <a:custGeom>
                <a:avLst/>
                <a:gdLst/>
                <a:ahLst/>
                <a:cxnLst/>
                <a:rect l="l" t="t" r="r" b="b"/>
                <a:pathLst>
                  <a:path w="12213" h="11268" extrusionOk="0">
                    <a:moveTo>
                      <a:pt x="12212" y="1"/>
                    </a:moveTo>
                    <a:lnTo>
                      <a:pt x="10695" y="150"/>
                    </a:lnTo>
                    <a:lnTo>
                      <a:pt x="9203" y="274"/>
                    </a:lnTo>
                    <a:lnTo>
                      <a:pt x="7686" y="374"/>
                    </a:lnTo>
                    <a:lnTo>
                      <a:pt x="6144" y="473"/>
                    </a:lnTo>
                    <a:lnTo>
                      <a:pt x="4626" y="548"/>
                    </a:lnTo>
                    <a:lnTo>
                      <a:pt x="3084" y="598"/>
                    </a:lnTo>
                    <a:lnTo>
                      <a:pt x="1542" y="647"/>
                    </a:lnTo>
                    <a:lnTo>
                      <a:pt x="0" y="647"/>
                    </a:lnTo>
                    <a:lnTo>
                      <a:pt x="0" y="11268"/>
                    </a:lnTo>
                    <a:lnTo>
                      <a:pt x="1045" y="11218"/>
                    </a:lnTo>
                    <a:lnTo>
                      <a:pt x="2089" y="11094"/>
                    </a:lnTo>
                    <a:lnTo>
                      <a:pt x="3109" y="10969"/>
                    </a:lnTo>
                    <a:lnTo>
                      <a:pt x="4129" y="10770"/>
                    </a:lnTo>
                    <a:lnTo>
                      <a:pt x="5124" y="10546"/>
                    </a:lnTo>
                    <a:lnTo>
                      <a:pt x="6119" y="10273"/>
                    </a:lnTo>
                    <a:lnTo>
                      <a:pt x="7089" y="9974"/>
                    </a:lnTo>
                    <a:lnTo>
                      <a:pt x="8034" y="9626"/>
                    </a:lnTo>
                    <a:lnTo>
                      <a:pt x="8681" y="8606"/>
                    </a:lnTo>
                    <a:lnTo>
                      <a:pt x="9278" y="7512"/>
                    </a:lnTo>
                    <a:lnTo>
                      <a:pt x="9874" y="6393"/>
                    </a:lnTo>
                    <a:lnTo>
                      <a:pt x="10397" y="5199"/>
                    </a:lnTo>
                    <a:lnTo>
                      <a:pt x="10919" y="3955"/>
                    </a:lnTo>
                    <a:lnTo>
                      <a:pt x="11367" y="2687"/>
                    </a:lnTo>
                    <a:lnTo>
                      <a:pt x="11814" y="1369"/>
                    </a:lnTo>
                    <a:lnTo>
                      <a:pt x="1221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2948916" y="694012"/>
                <a:ext cx="197454" cy="223102"/>
              </a:xfrm>
              <a:custGeom>
                <a:avLst/>
                <a:gdLst/>
                <a:ahLst/>
                <a:cxnLst/>
                <a:rect l="l" t="t" r="r" b="b"/>
                <a:pathLst>
                  <a:path w="9577" h="10821" extrusionOk="0">
                    <a:moveTo>
                      <a:pt x="1" y="1"/>
                    </a:moveTo>
                    <a:lnTo>
                      <a:pt x="249" y="1294"/>
                    </a:lnTo>
                    <a:lnTo>
                      <a:pt x="473" y="2587"/>
                    </a:lnTo>
                    <a:lnTo>
                      <a:pt x="672" y="3931"/>
                    </a:lnTo>
                    <a:lnTo>
                      <a:pt x="846" y="5274"/>
                    </a:lnTo>
                    <a:lnTo>
                      <a:pt x="971" y="6642"/>
                    </a:lnTo>
                    <a:lnTo>
                      <a:pt x="1070" y="8010"/>
                    </a:lnTo>
                    <a:lnTo>
                      <a:pt x="1145" y="9402"/>
                    </a:lnTo>
                    <a:lnTo>
                      <a:pt x="1170" y="10820"/>
                    </a:lnTo>
                    <a:lnTo>
                      <a:pt x="9576" y="10820"/>
                    </a:lnTo>
                    <a:lnTo>
                      <a:pt x="9552" y="10174"/>
                    </a:lnTo>
                    <a:lnTo>
                      <a:pt x="9502" y="9527"/>
                    </a:lnTo>
                    <a:lnTo>
                      <a:pt x="9427" y="8905"/>
                    </a:lnTo>
                    <a:lnTo>
                      <a:pt x="9353" y="8258"/>
                    </a:lnTo>
                    <a:lnTo>
                      <a:pt x="9253" y="7637"/>
                    </a:lnTo>
                    <a:lnTo>
                      <a:pt x="9154" y="7015"/>
                    </a:lnTo>
                    <a:lnTo>
                      <a:pt x="9029" y="6418"/>
                    </a:lnTo>
                    <a:lnTo>
                      <a:pt x="8880" y="5796"/>
                    </a:lnTo>
                    <a:lnTo>
                      <a:pt x="8731" y="5199"/>
                    </a:lnTo>
                    <a:lnTo>
                      <a:pt x="8557" y="4602"/>
                    </a:lnTo>
                    <a:lnTo>
                      <a:pt x="8383" y="4005"/>
                    </a:lnTo>
                    <a:lnTo>
                      <a:pt x="8184" y="3433"/>
                    </a:lnTo>
                    <a:lnTo>
                      <a:pt x="7736" y="2264"/>
                    </a:lnTo>
                    <a:lnTo>
                      <a:pt x="7263" y="1145"/>
                    </a:lnTo>
                    <a:lnTo>
                      <a:pt x="5472" y="821"/>
                    </a:lnTo>
                    <a:lnTo>
                      <a:pt x="3657" y="523"/>
                    </a:lnTo>
                    <a:lnTo>
                      <a:pt x="1841" y="249"/>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2641241" y="960163"/>
                <a:ext cx="288727" cy="243080"/>
              </a:xfrm>
              <a:custGeom>
                <a:avLst/>
                <a:gdLst/>
                <a:ahLst/>
                <a:cxnLst/>
                <a:rect l="l" t="t" r="r" b="b"/>
                <a:pathLst>
                  <a:path w="14004" h="11790" extrusionOk="0">
                    <a:moveTo>
                      <a:pt x="0" y="0"/>
                    </a:moveTo>
                    <a:lnTo>
                      <a:pt x="0" y="11790"/>
                    </a:lnTo>
                    <a:lnTo>
                      <a:pt x="1617" y="11765"/>
                    </a:lnTo>
                    <a:lnTo>
                      <a:pt x="3234" y="11740"/>
                    </a:lnTo>
                    <a:lnTo>
                      <a:pt x="4825" y="11666"/>
                    </a:lnTo>
                    <a:lnTo>
                      <a:pt x="6442" y="11591"/>
                    </a:lnTo>
                    <a:lnTo>
                      <a:pt x="8034" y="11492"/>
                    </a:lnTo>
                    <a:lnTo>
                      <a:pt x="9601" y="11367"/>
                    </a:lnTo>
                    <a:lnTo>
                      <a:pt x="11168" y="11218"/>
                    </a:lnTo>
                    <a:lnTo>
                      <a:pt x="12735" y="11069"/>
                    </a:lnTo>
                    <a:lnTo>
                      <a:pt x="13008" y="9775"/>
                    </a:lnTo>
                    <a:lnTo>
                      <a:pt x="13257" y="8432"/>
                    </a:lnTo>
                    <a:lnTo>
                      <a:pt x="13456" y="7064"/>
                    </a:lnTo>
                    <a:lnTo>
                      <a:pt x="13630" y="5696"/>
                    </a:lnTo>
                    <a:lnTo>
                      <a:pt x="13779" y="4303"/>
                    </a:lnTo>
                    <a:lnTo>
                      <a:pt x="13904" y="2886"/>
                    </a:lnTo>
                    <a:lnTo>
                      <a:pt x="13978" y="1443"/>
                    </a:lnTo>
                    <a:lnTo>
                      <a:pt x="1400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2875064" y="477095"/>
                <a:ext cx="197969" cy="192320"/>
              </a:xfrm>
              <a:custGeom>
                <a:avLst/>
                <a:gdLst/>
                <a:ahLst/>
                <a:cxnLst/>
                <a:rect l="l" t="t" r="r" b="b"/>
                <a:pathLst>
                  <a:path w="9602" h="9328" extrusionOk="0">
                    <a:moveTo>
                      <a:pt x="1" y="1"/>
                    </a:moveTo>
                    <a:lnTo>
                      <a:pt x="473" y="946"/>
                    </a:lnTo>
                    <a:lnTo>
                      <a:pt x="921" y="1916"/>
                    </a:lnTo>
                    <a:lnTo>
                      <a:pt x="1344" y="2936"/>
                    </a:lnTo>
                    <a:lnTo>
                      <a:pt x="1742" y="3955"/>
                    </a:lnTo>
                    <a:lnTo>
                      <a:pt x="2115" y="5025"/>
                    </a:lnTo>
                    <a:lnTo>
                      <a:pt x="2463" y="6094"/>
                    </a:lnTo>
                    <a:lnTo>
                      <a:pt x="2787" y="7214"/>
                    </a:lnTo>
                    <a:lnTo>
                      <a:pt x="3085" y="8333"/>
                    </a:lnTo>
                    <a:lnTo>
                      <a:pt x="4727" y="8557"/>
                    </a:lnTo>
                    <a:lnTo>
                      <a:pt x="6368" y="8781"/>
                    </a:lnTo>
                    <a:lnTo>
                      <a:pt x="7985" y="9054"/>
                    </a:lnTo>
                    <a:lnTo>
                      <a:pt x="9602" y="9328"/>
                    </a:lnTo>
                    <a:lnTo>
                      <a:pt x="9154" y="8607"/>
                    </a:lnTo>
                    <a:lnTo>
                      <a:pt x="8681" y="7885"/>
                    </a:lnTo>
                    <a:lnTo>
                      <a:pt x="8184" y="7214"/>
                    </a:lnTo>
                    <a:lnTo>
                      <a:pt x="7686" y="6542"/>
                    </a:lnTo>
                    <a:lnTo>
                      <a:pt x="7139" y="5871"/>
                    </a:lnTo>
                    <a:lnTo>
                      <a:pt x="6592" y="5249"/>
                    </a:lnTo>
                    <a:lnTo>
                      <a:pt x="6020" y="4627"/>
                    </a:lnTo>
                    <a:lnTo>
                      <a:pt x="5423" y="4030"/>
                    </a:lnTo>
                    <a:lnTo>
                      <a:pt x="4801" y="3458"/>
                    </a:lnTo>
                    <a:lnTo>
                      <a:pt x="4179" y="2911"/>
                    </a:lnTo>
                    <a:lnTo>
                      <a:pt x="3508" y="2364"/>
                    </a:lnTo>
                    <a:lnTo>
                      <a:pt x="2836" y="1841"/>
                    </a:lnTo>
                    <a:lnTo>
                      <a:pt x="2165" y="1344"/>
                    </a:lnTo>
                    <a:lnTo>
                      <a:pt x="1468" y="871"/>
                    </a:lnTo>
                    <a:lnTo>
                      <a:pt x="747" y="423"/>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2641241" y="673498"/>
                <a:ext cx="288727" cy="243616"/>
              </a:xfrm>
              <a:custGeom>
                <a:avLst/>
                <a:gdLst/>
                <a:ahLst/>
                <a:cxnLst/>
                <a:rect l="l" t="t" r="r" b="b"/>
                <a:pathLst>
                  <a:path w="14004" h="11816" extrusionOk="0">
                    <a:moveTo>
                      <a:pt x="0" y="1"/>
                    </a:moveTo>
                    <a:lnTo>
                      <a:pt x="0" y="11815"/>
                    </a:lnTo>
                    <a:lnTo>
                      <a:pt x="14003" y="11815"/>
                    </a:lnTo>
                    <a:lnTo>
                      <a:pt x="13978" y="10348"/>
                    </a:lnTo>
                    <a:lnTo>
                      <a:pt x="13904" y="8930"/>
                    </a:lnTo>
                    <a:lnTo>
                      <a:pt x="13779" y="7512"/>
                    </a:lnTo>
                    <a:lnTo>
                      <a:pt x="13630" y="6119"/>
                    </a:lnTo>
                    <a:lnTo>
                      <a:pt x="13456" y="4727"/>
                    </a:lnTo>
                    <a:lnTo>
                      <a:pt x="13257" y="3383"/>
                    </a:lnTo>
                    <a:lnTo>
                      <a:pt x="13008" y="2040"/>
                    </a:lnTo>
                    <a:lnTo>
                      <a:pt x="12735" y="747"/>
                    </a:lnTo>
                    <a:lnTo>
                      <a:pt x="11168" y="573"/>
                    </a:lnTo>
                    <a:lnTo>
                      <a:pt x="9601" y="449"/>
                    </a:lnTo>
                    <a:lnTo>
                      <a:pt x="8034" y="324"/>
                    </a:lnTo>
                    <a:lnTo>
                      <a:pt x="6442" y="225"/>
                    </a:lnTo>
                    <a:lnTo>
                      <a:pt x="4825" y="125"/>
                    </a:lnTo>
                    <a:lnTo>
                      <a:pt x="3234" y="75"/>
                    </a:lnTo>
                    <a:lnTo>
                      <a:pt x="1617" y="26"/>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2641241" y="411470"/>
                <a:ext cx="251802" cy="232833"/>
              </a:xfrm>
              <a:custGeom>
                <a:avLst/>
                <a:gdLst/>
                <a:ahLst/>
                <a:cxnLst/>
                <a:rect l="l" t="t" r="r" b="b"/>
                <a:pathLst>
                  <a:path w="12213" h="11293" extrusionOk="0">
                    <a:moveTo>
                      <a:pt x="0" y="0"/>
                    </a:moveTo>
                    <a:lnTo>
                      <a:pt x="0" y="10621"/>
                    </a:lnTo>
                    <a:lnTo>
                      <a:pt x="1542" y="10645"/>
                    </a:lnTo>
                    <a:lnTo>
                      <a:pt x="3084" y="10670"/>
                    </a:lnTo>
                    <a:lnTo>
                      <a:pt x="4626" y="10745"/>
                    </a:lnTo>
                    <a:lnTo>
                      <a:pt x="6168" y="10819"/>
                    </a:lnTo>
                    <a:lnTo>
                      <a:pt x="7686" y="10894"/>
                    </a:lnTo>
                    <a:lnTo>
                      <a:pt x="9203" y="11018"/>
                    </a:lnTo>
                    <a:lnTo>
                      <a:pt x="10695" y="11143"/>
                    </a:lnTo>
                    <a:lnTo>
                      <a:pt x="12212" y="11292"/>
                    </a:lnTo>
                    <a:lnTo>
                      <a:pt x="11814" y="9924"/>
                    </a:lnTo>
                    <a:lnTo>
                      <a:pt x="11367" y="8606"/>
                    </a:lnTo>
                    <a:lnTo>
                      <a:pt x="10919" y="7312"/>
                    </a:lnTo>
                    <a:lnTo>
                      <a:pt x="10397" y="6094"/>
                    </a:lnTo>
                    <a:lnTo>
                      <a:pt x="9874" y="4900"/>
                    </a:lnTo>
                    <a:lnTo>
                      <a:pt x="9278" y="3756"/>
                    </a:lnTo>
                    <a:lnTo>
                      <a:pt x="8681" y="2686"/>
                    </a:lnTo>
                    <a:lnTo>
                      <a:pt x="8034" y="1642"/>
                    </a:lnTo>
                    <a:lnTo>
                      <a:pt x="7089" y="1318"/>
                    </a:lnTo>
                    <a:lnTo>
                      <a:pt x="6119" y="1020"/>
                    </a:lnTo>
                    <a:lnTo>
                      <a:pt x="5124" y="746"/>
                    </a:lnTo>
                    <a:lnTo>
                      <a:pt x="4129" y="522"/>
                    </a:lnTo>
                    <a:lnTo>
                      <a:pt x="3109" y="323"/>
                    </a:lnTo>
                    <a:lnTo>
                      <a:pt x="2089" y="174"/>
                    </a:lnTo>
                    <a:lnTo>
                      <a:pt x="1045" y="75"/>
                    </a:lnTo>
                    <a:lnTo>
                      <a:pt x="0"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2308928" y="673498"/>
                <a:ext cx="289243" cy="243616"/>
              </a:xfrm>
              <a:custGeom>
                <a:avLst/>
                <a:gdLst/>
                <a:ahLst/>
                <a:cxnLst/>
                <a:rect l="l" t="t" r="r" b="b"/>
                <a:pathLst>
                  <a:path w="14029" h="11816" extrusionOk="0">
                    <a:moveTo>
                      <a:pt x="14029" y="1"/>
                    </a:moveTo>
                    <a:lnTo>
                      <a:pt x="12412" y="26"/>
                    </a:lnTo>
                    <a:lnTo>
                      <a:pt x="10795" y="75"/>
                    </a:lnTo>
                    <a:lnTo>
                      <a:pt x="9179" y="125"/>
                    </a:lnTo>
                    <a:lnTo>
                      <a:pt x="7587" y="225"/>
                    </a:lnTo>
                    <a:lnTo>
                      <a:pt x="5995" y="324"/>
                    </a:lnTo>
                    <a:lnTo>
                      <a:pt x="4403" y="449"/>
                    </a:lnTo>
                    <a:lnTo>
                      <a:pt x="2836" y="573"/>
                    </a:lnTo>
                    <a:lnTo>
                      <a:pt x="1269" y="747"/>
                    </a:lnTo>
                    <a:lnTo>
                      <a:pt x="996" y="2040"/>
                    </a:lnTo>
                    <a:lnTo>
                      <a:pt x="772" y="3383"/>
                    </a:lnTo>
                    <a:lnTo>
                      <a:pt x="548" y="4727"/>
                    </a:lnTo>
                    <a:lnTo>
                      <a:pt x="374" y="6119"/>
                    </a:lnTo>
                    <a:lnTo>
                      <a:pt x="250" y="7512"/>
                    </a:lnTo>
                    <a:lnTo>
                      <a:pt x="125" y="8930"/>
                    </a:lnTo>
                    <a:lnTo>
                      <a:pt x="51" y="10348"/>
                    </a:lnTo>
                    <a:lnTo>
                      <a:pt x="1" y="11815"/>
                    </a:lnTo>
                    <a:lnTo>
                      <a:pt x="14029" y="11815"/>
                    </a:lnTo>
                    <a:lnTo>
                      <a:pt x="14029"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2092527" y="694012"/>
                <a:ext cx="197454" cy="223102"/>
              </a:xfrm>
              <a:custGeom>
                <a:avLst/>
                <a:gdLst/>
                <a:ahLst/>
                <a:cxnLst/>
                <a:rect l="l" t="t" r="r" b="b"/>
                <a:pathLst>
                  <a:path w="9577" h="10821" extrusionOk="0">
                    <a:moveTo>
                      <a:pt x="9577" y="1"/>
                    </a:moveTo>
                    <a:lnTo>
                      <a:pt x="7761" y="249"/>
                    </a:lnTo>
                    <a:lnTo>
                      <a:pt x="5920" y="523"/>
                    </a:lnTo>
                    <a:lnTo>
                      <a:pt x="4130" y="821"/>
                    </a:lnTo>
                    <a:lnTo>
                      <a:pt x="2339" y="1145"/>
                    </a:lnTo>
                    <a:lnTo>
                      <a:pt x="1841" y="2264"/>
                    </a:lnTo>
                    <a:lnTo>
                      <a:pt x="1419" y="3433"/>
                    </a:lnTo>
                    <a:lnTo>
                      <a:pt x="1220" y="4005"/>
                    </a:lnTo>
                    <a:lnTo>
                      <a:pt x="1045" y="4602"/>
                    </a:lnTo>
                    <a:lnTo>
                      <a:pt x="871" y="5199"/>
                    </a:lnTo>
                    <a:lnTo>
                      <a:pt x="722" y="5796"/>
                    </a:lnTo>
                    <a:lnTo>
                      <a:pt x="573" y="6418"/>
                    </a:lnTo>
                    <a:lnTo>
                      <a:pt x="448" y="7015"/>
                    </a:lnTo>
                    <a:lnTo>
                      <a:pt x="324" y="7637"/>
                    </a:lnTo>
                    <a:lnTo>
                      <a:pt x="250" y="8258"/>
                    </a:lnTo>
                    <a:lnTo>
                      <a:pt x="150" y="8905"/>
                    </a:lnTo>
                    <a:lnTo>
                      <a:pt x="100" y="9527"/>
                    </a:lnTo>
                    <a:lnTo>
                      <a:pt x="51" y="10174"/>
                    </a:lnTo>
                    <a:lnTo>
                      <a:pt x="1" y="10820"/>
                    </a:lnTo>
                    <a:lnTo>
                      <a:pt x="8408" y="10820"/>
                    </a:lnTo>
                    <a:lnTo>
                      <a:pt x="8457" y="9402"/>
                    </a:lnTo>
                    <a:lnTo>
                      <a:pt x="8532" y="8010"/>
                    </a:lnTo>
                    <a:lnTo>
                      <a:pt x="8631" y="6642"/>
                    </a:lnTo>
                    <a:lnTo>
                      <a:pt x="8756" y="5274"/>
                    </a:lnTo>
                    <a:lnTo>
                      <a:pt x="8930" y="3931"/>
                    </a:lnTo>
                    <a:lnTo>
                      <a:pt x="9104" y="2587"/>
                    </a:lnTo>
                    <a:lnTo>
                      <a:pt x="9328" y="1294"/>
                    </a:lnTo>
                    <a:lnTo>
                      <a:pt x="9577"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2346369" y="1232974"/>
                <a:ext cx="251802" cy="232318"/>
              </a:xfrm>
              <a:custGeom>
                <a:avLst/>
                <a:gdLst/>
                <a:ahLst/>
                <a:cxnLst/>
                <a:rect l="l" t="t" r="r" b="b"/>
                <a:pathLst>
                  <a:path w="12213" h="11268" extrusionOk="0">
                    <a:moveTo>
                      <a:pt x="1" y="1"/>
                    </a:moveTo>
                    <a:lnTo>
                      <a:pt x="399" y="1369"/>
                    </a:lnTo>
                    <a:lnTo>
                      <a:pt x="821" y="2687"/>
                    </a:lnTo>
                    <a:lnTo>
                      <a:pt x="1294" y="3955"/>
                    </a:lnTo>
                    <a:lnTo>
                      <a:pt x="1791" y="5199"/>
                    </a:lnTo>
                    <a:lnTo>
                      <a:pt x="2339" y="6393"/>
                    </a:lnTo>
                    <a:lnTo>
                      <a:pt x="2911" y="7512"/>
                    </a:lnTo>
                    <a:lnTo>
                      <a:pt x="3532" y="8606"/>
                    </a:lnTo>
                    <a:lnTo>
                      <a:pt x="4154" y="9626"/>
                    </a:lnTo>
                    <a:lnTo>
                      <a:pt x="5124" y="9974"/>
                    </a:lnTo>
                    <a:lnTo>
                      <a:pt x="6094" y="10273"/>
                    </a:lnTo>
                    <a:lnTo>
                      <a:pt x="7064" y="10546"/>
                    </a:lnTo>
                    <a:lnTo>
                      <a:pt x="8059" y="10770"/>
                    </a:lnTo>
                    <a:lnTo>
                      <a:pt x="9079" y="10969"/>
                    </a:lnTo>
                    <a:lnTo>
                      <a:pt x="10124" y="11094"/>
                    </a:lnTo>
                    <a:lnTo>
                      <a:pt x="11143" y="11218"/>
                    </a:lnTo>
                    <a:lnTo>
                      <a:pt x="12213" y="11268"/>
                    </a:lnTo>
                    <a:lnTo>
                      <a:pt x="12213" y="647"/>
                    </a:lnTo>
                    <a:lnTo>
                      <a:pt x="10671" y="647"/>
                    </a:lnTo>
                    <a:lnTo>
                      <a:pt x="9104" y="598"/>
                    </a:lnTo>
                    <a:lnTo>
                      <a:pt x="7587" y="548"/>
                    </a:lnTo>
                    <a:lnTo>
                      <a:pt x="6045" y="473"/>
                    </a:lnTo>
                    <a:lnTo>
                      <a:pt x="4527" y="374"/>
                    </a:lnTo>
                    <a:lnTo>
                      <a:pt x="3010" y="274"/>
                    </a:lnTo>
                    <a:lnTo>
                      <a:pt x="1493" y="15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2346369" y="411470"/>
                <a:ext cx="251802" cy="232833"/>
              </a:xfrm>
              <a:custGeom>
                <a:avLst/>
                <a:gdLst/>
                <a:ahLst/>
                <a:cxnLst/>
                <a:rect l="l" t="t" r="r" b="b"/>
                <a:pathLst>
                  <a:path w="12213" h="11293" extrusionOk="0">
                    <a:moveTo>
                      <a:pt x="12213" y="0"/>
                    </a:moveTo>
                    <a:lnTo>
                      <a:pt x="11143" y="75"/>
                    </a:lnTo>
                    <a:lnTo>
                      <a:pt x="10124" y="174"/>
                    </a:lnTo>
                    <a:lnTo>
                      <a:pt x="9079" y="323"/>
                    </a:lnTo>
                    <a:lnTo>
                      <a:pt x="8059" y="522"/>
                    </a:lnTo>
                    <a:lnTo>
                      <a:pt x="7064" y="746"/>
                    </a:lnTo>
                    <a:lnTo>
                      <a:pt x="6094" y="1020"/>
                    </a:lnTo>
                    <a:lnTo>
                      <a:pt x="5124" y="1318"/>
                    </a:lnTo>
                    <a:lnTo>
                      <a:pt x="4154" y="1666"/>
                    </a:lnTo>
                    <a:lnTo>
                      <a:pt x="3532" y="2686"/>
                    </a:lnTo>
                    <a:lnTo>
                      <a:pt x="2911" y="3756"/>
                    </a:lnTo>
                    <a:lnTo>
                      <a:pt x="2339" y="4900"/>
                    </a:lnTo>
                    <a:lnTo>
                      <a:pt x="1791" y="6094"/>
                    </a:lnTo>
                    <a:lnTo>
                      <a:pt x="1294" y="7312"/>
                    </a:lnTo>
                    <a:lnTo>
                      <a:pt x="821" y="8606"/>
                    </a:lnTo>
                    <a:lnTo>
                      <a:pt x="399" y="9924"/>
                    </a:lnTo>
                    <a:lnTo>
                      <a:pt x="1" y="11292"/>
                    </a:lnTo>
                    <a:lnTo>
                      <a:pt x="1493" y="11143"/>
                    </a:lnTo>
                    <a:lnTo>
                      <a:pt x="3010" y="11018"/>
                    </a:lnTo>
                    <a:lnTo>
                      <a:pt x="4527" y="10894"/>
                    </a:lnTo>
                    <a:lnTo>
                      <a:pt x="6045" y="10819"/>
                    </a:lnTo>
                    <a:lnTo>
                      <a:pt x="7587" y="10745"/>
                    </a:lnTo>
                    <a:lnTo>
                      <a:pt x="9104" y="10670"/>
                    </a:lnTo>
                    <a:lnTo>
                      <a:pt x="10671" y="10645"/>
                    </a:lnTo>
                    <a:lnTo>
                      <a:pt x="12213" y="10621"/>
                    </a:lnTo>
                    <a:lnTo>
                      <a:pt x="1221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2308928" y="960163"/>
                <a:ext cx="289243" cy="243080"/>
              </a:xfrm>
              <a:custGeom>
                <a:avLst/>
                <a:gdLst/>
                <a:ahLst/>
                <a:cxnLst/>
                <a:rect l="l" t="t" r="r" b="b"/>
                <a:pathLst>
                  <a:path w="14029" h="11790" extrusionOk="0">
                    <a:moveTo>
                      <a:pt x="1" y="0"/>
                    </a:moveTo>
                    <a:lnTo>
                      <a:pt x="51" y="1443"/>
                    </a:lnTo>
                    <a:lnTo>
                      <a:pt x="125" y="2886"/>
                    </a:lnTo>
                    <a:lnTo>
                      <a:pt x="250" y="4303"/>
                    </a:lnTo>
                    <a:lnTo>
                      <a:pt x="374" y="5696"/>
                    </a:lnTo>
                    <a:lnTo>
                      <a:pt x="548" y="7064"/>
                    </a:lnTo>
                    <a:lnTo>
                      <a:pt x="772" y="8432"/>
                    </a:lnTo>
                    <a:lnTo>
                      <a:pt x="996" y="9775"/>
                    </a:lnTo>
                    <a:lnTo>
                      <a:pt x="1269" y="11069"/>
                    </a:lnTo>
                    <a:lnTo>
                      <a:pt x="2836" y="11218"/>
                    </a:lnTo>
                    <a:lnTo>
                      <a:pt x="4403" y="11367"/>
                    </a:lnTo>
                    <a:lnTo>
                      <a:pt x="5995" y="11492"/>
                    </a:lnTo>
                    <a:lnTo>
                      <a:pt x="7587" y="11591"/>
                    </a:lnTo>
                    <a:lnTo>
                      <a:pt x="9179" y="11666"/>
                    </a:lnTo>
                    <a:lnTo>
                      <a:pt x="10795" y="11740"/>
                    </a:lnTo>
                    <a:lnTo>
                      <a:pt x="12412" y="11765"/>
                    </a:lnTo>
                    <a:lnTo>
                      <a:pt x="14029" y="11790"/>
                    </a:lnTo>
                    <a:lnTo>
                      <a:pt x="14029"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2166379" y="1207841"/>
                <a:ext cx="197454" cy="191825"/>
              </a:xfrm>
              <a:custGeom>
                <a:avLst/>
                <a:gdLst/>
                <a:ahLst/>
                <a:cxnLst/>
                <a:rect l="l" t="t" r="r" b="b"/>
                <a:pathLst>
                  <a:path w="9577" h="9304" extrusionOk="0">
                    <a:moveTo>
                      <a:pt x="0" y="1"/>
                    </a:moveTo>
                    <a:lnTo>
                      <a:pt x="448" y="722"/>
                    </a:lnTo>
                    <a:lnTo>
                      <a:pt x="921" y="1419"/>
                    </a:lnTo>
                    <a:lnTo>
                      <a:pt x="1393" y="2115"/>
                    </a:lnTo>
                    <a:lnTo>
                      <a:pt x="1916" y="2787"/>
                    </a:lnTo>
                    <a:lnTo>
                      <a:pt x="2438" y="3433"/>
                    </a:lnTo>
                    <a:lnTo>
                      <a:pt x="3010" y="4080"/>
                    </a:lnTo>
                    <a:lnTo>
                      <a:pt x="3582" y="4677"/>
                    </a:lnTo>
                    <a:lnTo>
                      <a:pt x="4179" y="5274"/>
                    </a:lnTo>
                    <a:lnTo>
                      <a:pt x="4801" y="5871"/>
                    </a:lnTo>
                    <a:lnTo>
                      <a:pt x="5423" y="6418"/>
                    </a:lnTo>
                    <a:lnTo>
                      <a:pt x="6069" y="6965"/>
                    </a:lnTo>
                    <a:lnTo>
                      <a:pt x="6741" y="7463"/>
                    </a:lnTo>
                    <a:lnTo>
                      <a:pt x="7437" y="7960"/>
                    </a:lnTo>
                    <a:lnTo>
                      <a:pt x="8134" y="8433"/>
                    </a:lnTo>
                    <a:lnTo>
                      <a:pt x="8855" y="8880"/>
                    </a:lnTo>
                    <a:lnTo>
                      <a:pt x="9576" y="9303"/>
                    </a:lnTo>
                    <a:lnTo>
                      <a:pt x="9129" y="8358"/>
                    </a:lnTo>
                    <a:lnTo>
                      <a:pt x="8681" y="7388"/>
                    </a:lnTo>
                    <a:lnTo>
                      <a:pt x="8258" y="6393"/>
                    </a:lnTo>
                    <a:lnTo>
                      <a:pt x="7860" y="5348"/>
                    </a:lnTo>
                    <a:lnTo>
                      <a:pt x="7487" y="4304"/>
                    </a:lnTo>
                    <a:lnTo>
                      <a:pt x="7139" y="3209"/>
                    </a:lnTo>
                    <a:lnTo>
                      <a:pt x="6815" y="2115"/>
                    </a:lnTo>
                    <a:lnTo>
                      <a:pt x="6492" y="971"/>
                    </a:lnTo>
                    <a:lnTo>
                      <a:pt x="4850" y="772"/>
                    </a:lnTo>
                    <a:lnTo>
                      <a:pt x="3234" y="523"/>
                    </a:lnTo>
                    <a:lnTo>
                      <a:pt x="1617" y="274"/>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2166379" y="477095"/>
                <a:ext cx="197454" cy="192320"/>
              </a:xfrm>
              <a:custGeom>
                <a:avLst/>
                <a:gdLst/>
                <a:ahLst/>
                <a:cxnLst/>
                <a:rect l="l" t="t" r="r" b="b"/>
                <a:pathLst>
                  <a:path w="9577" h="9328" extrusionOk="0">
                    <a:moveTo>
                      <a:pt x="9576" y="1"/>
                    </a:moveTo>
                    <a:lnTo>
                      <a:pt x="8855" y="423"/>
                    </a:lnTo>
                    <a:lnTo>
                      <a:pt x="8134" y="871"/>
                    </a:lnTo>
                    <a:lnTo>
                      <a:pt x="7437" y="1344"/>
                    </a:lnTo>
                    <a:lnTo>
                      <a:pt x="6741" y="1841"/>
                    </a:lnTo>
                    <a:lnTo>
                      <a:pt x="6069" y="2364"/>
                    </a:lnTo>
                    <a:lnTo>
                      <a:pt x="5423" y="2911"/>
                    </a:lnTo>
                    <a:lnTo>
                      <a:pt x="4801" y="3458"/>
                    </a:lnTo>
                    <a:lnTo>
                      <a:pt x="4179" y="4030"/>
                    </a:lnTo>
                    <a:lnTo>
                      <a:pt x="3582" y="4627"/>
                    </a:lnTo>
                    <a:lnTo>
                      <a:pt x="3010" y="5249"/>
                    </a:lnTo>
                    <a:lnTo>
                      <a:pt x="2438" y="5871"/>
                    </a:lnTo>
                    <a:lnTo>
                      <a:pt x="1916" y="6542"/>
                    </a:lnTo>
                    <a:lnTo>
                      <a:pt x="1393" y="7214"/>
                    </a:lnTo>
                    <a:lnTo>
                      <a:pt x="921" y="7885"/>
                    </a:lnTo>
                    <a:lnTo>
                      <a:pt x="448" y="8607"/>
                    </a:lnTo>
                    <a:lnTo>
                      <a:pt x="0" y="9328"/>
                    </a:lnTo>
                    <a:lnTo>
                      <a:pt x="1617" y="9054"/>
                    </a:lnTo>
                    <a:lnTo>
                      <a:pt x="3234" y="8781"/>
                    </a:lnTo>
                    <a:lnTo>
                      <a:pt x="4850" y="8557"/>
                    </a:lnTo>
                    <a:lnTo>
                      <a:pt x="6492" y="8333"/>
                    </a:lnTo>
                    <a:lnTo>
                      <a:pt x="6815" y="7214"/>
                    </a:lnTo>
                    <a:lnTo>
                      <a:pt x="7139" y="6094"/>
                    </a:lnTo>
                    <a:lnTo>
                      <a:pt x="7487" y="5025"/>
                    </a:lnTo>
                    <a:lnTo>
                      <a:pt x="7860" y="3955"/>
                    </a:lnTo>
                    <a:lnTo>
                      <a:pt x="8258" y="2936"/>
                    </a:lnTo>
                    <a:lnTo>
                      <a:pt x="8681" y="1916"/>
                    </a:lnTo>
                    <a:lnTo>
                      <a:pt x="9129" y="946"/>
                    </a:lnTo>
                    <a:lnTo>
                      <a:pt x="9576"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2092527" y="960163"/>
                <a:ext cx="197454" cy="223081"/>
              </a:xfrm>
              <a:custGeom>
                <a:avLst/>
                <a:gdLst/>
                <a:ahLst/>
                <a:cxnLst/>
                <a:rect l="l" t="t" r="r" b="b"/>
                <a:pathLst>
                  <a:path w="9577" h="10820" extrusionOk="0">
                    <a:moveTo>
                      <a:pt x="1" y="0"/>
                    </a:moveTo>
                    <a:lnTo>
                      <a:pt x="51" y="647"/>
                    </a:lnTo>
                    <a:lnTo>
                      <a:pt x="100" y="1269"/>
                    </a:lnTo>
                    <a:lnTo>
                      <a:pt x="150" y="1916"/>
                    </a:lnTo>
                    <a:lnTo>
                      <a:pt x="250" y="2537"/>
                    </a:lnTo>
                    <a:lnTo>
                      <a:pt x="324" y="3159"/>
                    </a:lnTo>
                    <a:lnTo>
                      <a:pt x="448" y="3781"/>
                    </a:lnTo>
                    <a:lnTo>
                      <a:pt x="573" y="4403"/>
                    </a:lnTo>
                    <a:lnTo>
                      <a:pt x="722" y="5000"/>
                    </a:lnTo>
                    <a:lnTo>
                      <a:pt x="871" y="5622"/>
                    </a:lnTo>
                    <a:lnTo>
                      <a:pt x="1045" y="6219"/>
                    </a:lnTo>
                    <a:lnTo>
                      <a:pt x="1220" y="6791"/>
                    </a:lnTo>
                    <a:lnTo>
                      <a:pt x="1419" y="7388"/>
                    </a:lnTo>
                    <a:lnTo>
                      <a:pt x="1841" y="8532"/>
                    </a:lnTo>
                    <a:lnTo>
                      <a:pt x="2339" y="9651"/>
                    </a:lnTo>
                    <a:lnTo>
                      <a:pt x="4130" y="9999"/>
                    </a:lnTo>
                    <a:lnTo>
                      <a:pt x="5920" y="10298"/>
                    </a:lnTo>
                    <a:lnTo>
                      <a:pt x="7761" y="10571"/>
                    </a:lnTo>
                    <a:lnTo>
                      <a:pt x="9577" y="10820"/>
                    </a:lnTo>
                    <a:lnTo>
                      <a:pt x="9328" y="9527"/>
                    </a:lnTo>
                    <a:lnTo>
                      <a:pt x="9104" y="8208"/>
                    </a:lnTo>
                    <a:lnTo>
                      <a:pt x="8930" y="6890"/>
                    </a:lnTo>
                    <a:lnTo>
                      <a:pt x="8756" y="5547"/>
                    </a:lnTo>
                    <a:lnTo>
                      <a:pt x="8631" y="4179"/>
                    </a:lnTo>
                    <a:lnTo>
                      <a:pt x="8532" y="2786"/>
                    </a:lnTo>
                    <a:lnTo>
                      <a:pt x="8457" y="1393"/>
                    </a:lnTo>
                    <a:lnTo>
                      <a:pt x="8408"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954585" y="892465"/>
                <a:ext cx="1060502" cy="580506"/>
              </a:xfrm>
              <a:custGeom>
                <a:avLst/>
                <a:gdLst/>
                <a:ahLst/>
                <a:cxnLst/>
                <a:rect l="l" t="t" r="r" b="b"/>
                <a:pathLst>
                  <a:path w="51437" h="28156" extrusionOk="0">
                    <a:moveTo>
                      <a:pt x="24152" y="0"/>
                    </a:moveTo>
                    <a:lnTo>
                      <a:pt x="23555" y="25"/>
                    </a:lnTo>
                    <a:lnTo>
                      <a:pt x="22958" y="50"/>
                    </a:lnTo>
                    <a:lnTo>
                      <a:pt x="22386" y="125"/>
                    </a:lnTo>
                    <a:lnTo>
                      <a:pt x="21789" y="199"/>
                    </a:lnTo>
                    <a:lnTo>
                      <a:pt x="21242" y="299"/>
                    </a:lnTo>
                    <a:lnTo>
                      <a:pt x="20670" y="448"/>
                    </a:lnTo>
                    <a:lnTo>
                      <a:pt x="20122" y="597"/>
                    </a:lnTo>
                    <a:lnTo>
                      <a:pt x="19575" y="771"/>
                    </a:lnTo>
                    <a:lnTo>
                      <a:pt x="19053" y="970"/>
                    </a:lnTo>
                    <a:lnTo>
                      <a:pt x="18531" y="1169"/>
                    </a:lnTo>
                    <a:lnTo>
                      <a:pt x="18008" y="1418"/>
                    </a:lnTo>
                    <a:lnTo>
                      <a:pt x="17511" y="1667"/>
                    </a:lnTo>
                    <a:lnTo>
                      <a:pt x="17038" y="1940"/>
                    </a:lnTo>
                    <a:lnTo>
                      <a:pt x="16566" y="2214"/>
                    </a:lnTo>
                    <a:lnTo>
                      <a:pt x="16093" y="2537"/>
                    </a:lnTo>
                    <a:lnTo>
                      <a:pt x="15645" y="2861"/>
                    </a:lnTo>
                    <a:lnTo>
                      <a:pt x="15223" y="3209"/>
                    </a:lnTo>
                    <a:lnTo>
                      <a:pt x="14800" y="3557"/>
                    </a:lnTo>
                    <a:lnTo>
                      <a:pt x="14377" y="3955"/>
                    </a:lnTo>
                    <a:lnTo>
                      <a:pt x="13979" y="4328"/>
                    </a:lnTo>
                    <a:lnTo>
                      <a:pt x="13606" y="4751"/>
                    </a:lnTo>
                    <a:lnTo>
                      <a:pt x="13258" y="5174"/>
                    </a:lnTo>
                    <a:lnTo>
                      <a:pt x="12909" y="5597"/>
                    </a:lnTo>
                    <a:lnTo>
                      <a:pt x="12586" y="6044"/>
                    </a:lnTo>
                    <a:lnTo>
                      <a:pt x="12288" y="6517"/>
                    </a:lnTo>
                    <a:lnTo>
                      <a:pt x="11989" y="6989"/>
                    </a:lnTo>
                    <a:lnTo>
                      <a:pt x="11716" y="7487"/>
                    </a:lnTo>
                    <a:lnTo>
                      <a:pt x="11467" y="7984"/>
                    </a:lnTo>
                    <a:lnTo>
                      <a:pt x="11218" y="8482"/>
                    </a:lnTo>
                    <a:lnTo>
                      <a:pt x="11019" y="9004"/>
                    </a:lnTo>
                    <a:lnTo>
                      <a:pt x="10820" y="9551"/>
                    </a:lnTo>
                    <a:lnTo>
                      <a:pt x="10646" y="10098"/>
                    </a:lnTo>
                    <a:lnTo>
                      <a:pt x="9900" y="9999"/>
                    </a:lnTo>
                    <a:lnTo>
                      <a:pt x="9502" y="9949"/>
                    </a:lnTo>
                    <a:lnTo>
                      <a:pt x="8656" y="9949"/>
                    </a:lnTo>
                    <a:lnTo>
                      <a:pt x="8184" y="9999"/>
                    </a:lnTo>
                    <a:lnTo>
                      <a:pt x="7736" y="10049"/>
                    </a:lnTo>
                    <a:lnTo>
                      <a:pt x="7288" y="10123"/>
                    </a:lnTo>
                    <a:lnTo>
                      <a:pt x="6841" y="10248"/>
                    </a:lnTo>
                    <a:lnTo>
                      <a:pt x="6418" y="10347"/>
                    </a:lnTo>
                    <a:lnTo>
                      <a:pt x="5995" y="10496"/>
                    </a:lnTo>
                    <a:lnTo>
                      <a:pt x="5572" y="10670"/>
                    </a:lnTo>
                    <a:lnTo>
                      <a:pt x="5174" y="10845"/>
                    </a:lnTo>
                    <a:lnTo>
                      <a:pt x="4776" y="11044"/>
                    </a:lnTo>
                    <a:lnTo>
                      <a:pt x="4403" y="11267"/>
                    </a:lnTo>
                    <a:lnTo>
                      <a:pt x="4030" y="11516"/>
                    </a:lnTo>
                    <a:lnTo>
                      <a:pt x="3682" y="11765"/>
                    </a:lnTo>
                    <a:lnTo>
                      <a:pt x="3334" y="12038"/>
                    </a:lnTo>
                    <a:lnTo>
                      <a:pt x="2985" y="12312"/>
                    </a:lnTo>
                    <a:lnTo>
                      <a:pt x="2687" y="12611"/>
                    </a:lnTo>
                    <a:lnTo>
                      <a:pt x="2389" y="12934"/>
                    </a:lnTo>
                    <a:lnTo>
                      <a:pt x="2090" y="13257"/>
                    </a:lnTo>
                    <a:lnTo>
                      <a:pt x="1816" y="13605"/>
                    </a:lnTo>
                    <a:lnTo>
                      <a:pt x="1568" y="13954"/>
                    </a:lnTo>
                    <a:lnTo>
                      <a:pt x="1319" y="14327"/>
                    </a:lnTo>
                    <a:lnTo>
                      <a:pt x="1120" y="14725"/>
                    </a:lnTo>
                    <a:lnTo>
                      <a:pt x="921" y="15098"/>
                    </a:lnTo>
                    <a:lnTo>
                      <a:pt x="722" y="15521"/>
                    </a:lnTo>
                    <a:lnTo>
                      <a:pt x="573" y="15919"/>
                    </a:lnTo>
                    <a:lnTo>
                      <a:pt x="424" y="16341"/>
                    </a:lnTo>
                    <a:lnTo>
                      <a:pt x="299" y="16789"/>
                    </a:lnTo>
                    <a:lnTo>
                      <a:pt x="200" y="17212"/>
                    </a:lnTo>
                    <a:lnTo>
                      <a:pt x="125" y="17660"/>
                    </a:lnTo>
                    <a:lnTo>
                      <a:pt x="51" y="18132"/>
                    </a:lnTo>
                    <a:lnTo>
                      <a:pt x="26" y="18580"/>
                    </a:lnTo>
                    <a:lnTo>
                      <a:pt x="1" y="19052"/>
                    </a:lnTo>
                    <a:lnTo>
                      <a:pt x="26" y="19525"/>
                    </a:lnTo>
                    <a:lnTo>
                      <a:pt x="51" y="19998"/>
                    </a:lnTo>
                    <a:lnTo>
                      <a:pt x="125" y="20445"/>
                    </a:lnTo>
                    <a:lnTo>
                      <a:pt x="200" y="20893"/>
                    </a:lnTo>
                    <a:lnTo>
                      <a:pt x="299" y="21341"/>
                    </a:lnTo>
                    <a:lnTo>
                      <a:pt x="424" y="21764"/>
                    </a:lnTo>
                    <a:lnTo>
                      <a:pt x="573" y="22186"/>
                    </a:lnTo>
                    <a:lnTo>
                      <a:pt x="722" y="22609"/>
                    </a:lnTo>
                    <a:lnTo>
                      <a:pt x="921" y="23007"/>
                    </a:lnTo>
                    <a:lnTo>
                      <a:pt x="1120" y="23405"/>
                    </a:lnTo>
                    <a:lnTo>
                      <a:pt x="1319" y="23778"/>
                    </a:lnTo>
                    <a:lnTo>
                      <a:pt x="1568" y="24151"/>
                    </a:lnTo>
                    <a:lnTo>
                      <a:pt x="1816" y="24500"/>
                    </a:lnTo>
                    <a:lnTo>
                      <a:pt x="2090" y="24848"/>
                    </a:lnTo>
                    <a:lnTo>
                      <a:pt x="2389" y="25171"/>
                    </a:lnTo>
                    <a:lnTo>
                      <a:pt x="2687" y="25494"/>
                    </a:lnTo>
                    <a:lnTo>
                      <a:pt x="2985" y="25793"/>
                    </a:lnTo>
                    <a:lnTo>
                      <a:pt x="3334" y="26091"/>
                    </a:lnTo>
                    <a:lnTo>
                      <a:pt x="3682" y="26340"/>
                    </a:lnTo>
                    <a:lnTo>
                      <a:pt x="4030" y="26614"/>
                    </a:lnTo>
                    <a:lnTo>
                      <a:pt x="4403" y="26838"/>
                    </a:lnTo>
                    <a:lnTo>
                      <a:pt x="4776" y="27061"/>
                    </a:lnTo>
                    <a:lnTo>
                      <a:pt x="5174" y="27260"/>
                    </a:lnTo>
                    <a:lnTo>
                      <a:pt x="5572" y="27434"/>
                    </a:lnTo>
                    <a:lnTo>
                      <a:pt x="5995" y="27609"/>
                    </a:lnTo>
                    <a:lnTo>
                      <a:pt x="6418" y="27758"/>
                    </a:lnTo>
                    <a:lnTo>
                      <a:pt x="6841" y="27882"/>
                    </a:lnTo>
                    <a:lnTo>
                      <a:pt x="7288" y="27982"/>
                    </a:lnTo>
                    <a:lnTo>
                      <a:pt x="7736" y="28056"/>
                    </a:lnTo>
                    <a:lnTo>
                      <a:pt x="8184" y="28106"/>
                    </a:lnTo>
                    <a:lnTo>
                      <a:pt x="8656" y="28156"/>
                    </a:lnTo>
                    <a:lnTo>
                      <a:pt x="40518" y="28156"/>
                    </a:lnTo>
                    <a:lnTo>
                      <a:pt x="41239" y="28131"/>
                    </a:lnTo>
                    <a:lnTo>
                      <a:pt x="41960" y="28056"/>
                    </a:lnTo>
                    <a:lnTo>
                      <a:pt x="42682" y="27932"/>
                    </a:lnTo>
                    <a:lnTo>
                      <a:pt x="43378" y="27783"/>
                    </a:lnTo>
                    <a:lnTo>
                      <a:pt x="44050" y="27584"/>
                    </a:lnTo>
                    <a:lnTo>
                      <a:pt x="44696" y="27335"/>
                    </a:lnTo>
                    <a:lnTo>
                      <a:pt x="45343" y="27037"/>
                    </a:lnTo>
                    <a:lnTo>
                      <a:pt x="45965" y="26713"/>
                    </a:lnTo>
                    <a:lnTo>
                      <a:pt x="46537" y="26340"/>
                    </a:lnTo>
                    <a:lnTo>
                      <a:pt x="47109" y="25942"/>
                    </a:lnTo>
                    <a:lnTo>
                      <a:pt x="47656" y="25519"/>
                    </a:lnTo>
                    <a:lnTo>
                      <a:pt x="48154" y="25047"/>
                    </a:lnTo>
                    <a:lnTo>
                      <a:pt x="48626" y="24549"/>
                    </a:lnTo>
                    <a:lnTo>
                      <a:pt x="49074" y="24027"/>
                    </a:lnTo>
                    <a:lnTo>
                      <a:pt x="49497" y="23455"/>
                    </a:lnTo>
                    <a:lnTo>
                      <a:pt x="49870" y="22883"/>
                    </a:lnTo>
                    <a:lnTo>
                      <a:pt x="50218" y="22261"/>
                    </a:lnTo>
                    <a:lnTo>
                      <a:pt x="50541" y="21589"/>
                    </a:lnTo>
                    <a:lnTo>
                      <a:pt x="50815" y="20918"/>
                    </a:lnTo>
                    <a:lnTo>
                      <a:pt x="51039" y="20222"/>
                    </a:lnTo>
                    <a:lnTo>
                      <a:pt x="51213" y="19500"/>
                    </a:lnTo>
                    <a:lnTo>
                      <a:pt x="51337" y="18754"/>
                    </a:lnTo>
                    <a:lnTo>
                      <a:pt x="51412" y="17983"/>
                    </a:lnTo>
                    <a:lnTo>
                      <a:pt x="51437" y="17212"/>
                    </a:lnTo>
                    <a:lnTo>
                      <a:pt x="51437" y="16665"/>
                    </a:lnTo>
                    <a:lnTo>
                      <a:pt x="51387" y="16093"/>
                    </a:lnTo>
                    <a:lnTo>
                      <a:pt x="51312" y="15545"/>
                    </a:lnTo>
                    <a:lnTo>
                      <a:pt x="51238" y="15023"/>
                    </a:lnTo>
                    <a:lnTo>
                      <a:pt x="51113" y="14476"/>
                    </a:lnTo>
                    <a:lnTo>
                      <a:pt x="50964" y="13979"/>
                    </a:lnTo>
                    <a:lnTo>
                      <a:pt x="50790" y="13456"/>
                    </a:lnTo>
                    <a:lnTo>
                      <a:pt x="50591" y="12959"/>
                    </a:lnTo>
                    <a:lnTo>
                      <a:pt x="50367" y="12486"/>
                    </a:lnTo>
                    <a:lnTo>
                      <a:pt x="50118" y="12014"/>
                    </a:lnTo>
                    <a:lnTo>
                      <a:pt x="49870" y="11541"/>
                    </a:lnTo>
                    <a:lnTo>
                      <a:pt x="49571" y="11093"/>
                    </a:lnTo>
                    <a:lnTo>
                      <a:pt x="49273" y="10670"/>
                    </a:lnTo>
                    <a:lnTo>
                      <a:pt x="48949" y="10273"/>
                    </a:lnTo>
                    <a:lnTo>
                      <a:pt x="48601" y="9875"/>
                    </a:lnTo>
                    <a:lnTo>
                      <a:pt x="48253" y="9477"/>
                    </a:lnTo>
                    <a:lnTo>
                      <a:pt x="47855" y="9128"/>
                    </a:lnTo>
                    <a:lnTo>
                      <a:pt x="47457" y="8780"/>
                    </a:lnTo>
                    <a:lnTo>
                      <a:pt x="47059" y="8457"/>
                    </a:lnTo>
                    <a:lnTo>
                      <a:pt x="46636" y="8158"/>
                    </a:lnTo>
                    <a:lnTo>
                      <a:pt x="46189" y="7860"/>
                    </a:lnTo>
                    <a:lnTo>
                      <a:pt x="45716" y="7611"/>
                    </a:lnTo>
                    <a:lnTo>
                      <a:pt x="45243" y="7362"/>
                    </a:lnTo>
                    <a:lnTo>
                      <a:pt x="44771" y="7139"/>
                    </a:lnTo>
                    <a:lnTo>
                      <a:pt x="44273" y="6940"/>
                    </a:lnTo>
                    <a:lnTo>
                      <a:pt x="43751" y="6766"/>
                    </a:lnTo>
                    <a:lnTo>
                      <a:pt x="43254" y="6616"/>
                    </a:lnTo>
                    <a:lnTo>
                      <a:pt x="42707" y="6492"/>
                    </a:lnTo>
                    <a:lnTo>
                      <a:pt x="42184" y="6417"/>
                    </a:lnTo>
                    <a:lnTo>
                      <a:pt x="41637" y="6343"/>
                    </a:lnTo>
                    <a:lnTo>
                      <a:pt x="41065" y="6293"/>
                    </a:lnTo>
                    <a:lnTo>
                      <a:pt x="39971" y="6293"/>
                    </a:lnTo>
                    <a:lnTo>
                      <a:pt x="39423" y="6343"/>
                    </a:lnTo>
                    <a:lnTo>
                      <a:pt x="38901" y="6392"/>
                    </a:lnTo>
                    <a:lnTo>
                      <a:pt x="38354" y="6492"/>
                    </a:lnTo>
                    <a:lnTo>
                      <a:pt x="37856" y="6616"/>
                    </a:lnTo>
                    <a:lnTo>
                      <a:pt x="37334" y="6741"/>
                    </a:lnTo>
                    <a:lnTo>
                      <a:pt x="36837" y="6915"/>
                    </a:lnTo>
                    <a:lnTo>
                      <a:pt x="36364" y="7089"/>
                    </a:lnTo>
                    <a:lnTo>
                      <a:pt x="35892" y="6318"/>
                    </a:lnTo>
                    <a:lnTo>
                      <a:pt x="35344" y="5572"/>
                    </a:lnTo>
                    <a:lnTo>
                      <a:pt x="34772" y="4875"/>
                    </a:lnTo>
                    <a:lnTo>
                      <a:pt x="34175" y="4204"/>
                    </a:lnTo>
                    <a:lnTo>
                      <a:pt x="33504" y="3582"/>
                    </a:lnTo>
                    <a:lnTo>
                      <a:pt x="32807" y="2985"/>
                    </a:lnTo>
                    <a:lnTo>
                      <a:pt x="32086" y="2463"/>
                    </a:lnTo>
                    <a:lnTo>
                      <a:pt x="31315" y="1965"/>
                    </a:lnTo>
                    <a:lnTo>
                      <a:pt x="30917" y="1741"/>
                    </a:lnTo>
                    <a:lnTo>
                      <a:pt x="30494" y="1517"/>
                    </a:lnTo>
                    <a:lnTo>
                      <a:pt x="30096" y="1318"/>
                    </a:lnTo>
                    <a:lnTo>
                      <a:pt x="29673" y="1144"/>
                    </a:lnTo>
                    <a:lnTo>
                      <a:pt x="29251" y="970"/>
                    </a:lnTo>
                    <a:lnTo>
                      <a:pt x="28803" y="796"/>
                    </a:lnTo>
                    <a:lnTo>
                      <a:pt x="28355" y="647"/>
                    </a:lnTo>
                    <a:lnTo>
                      <a:pt x="27907" y="523"/>
                    </a:lnTo>
                    <a:lnTo>
                      <a:pt x="27460" y="398"/>
                    </a:lnTo>
                    <a:lnTo>
                      <a:pt x="27012" y="299"/>
                    </a:lnTo>
                    <a:lnTo>
                      <a:pt x="26540" y="224"/>
                    </a:lnTo>
                    <a:lnTo>
                      <a:pt x="26067" y="149"/>
                    </a:lnTo>
                    <a:lnTo>
                      <a:pt x="25594" y="75"/>
                    </a:lnTo>
                    <a:lnTo>
                      <a:pt x="25122" y="50"/>
                    </a:lnTo>
                    <a:lnTo>
                      <a:pt x="24624" y="25"/>
                    </a:lnTo>
                    <a:lnTo>
                      <a:pt x="24152"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930009" y="3342660"/>
                <a:ext cx="3397352" cy="1389207"/>
              </a:xfrm>
              <a:custGeom>
                <a:avLst/>
                <a:gdLst/>
                <a:ahLst/>
                <a:cxnLst/>
                <a:rect l="l" t="t" r="r" b="b"/>
                <a:pathLst>
                  <a:path w="164780" h="67380" extrusionOk="0">
                    <a:moveTo>
                      <a:pt x="80164" y="1"/>
                    </a:moveTo>
                    <a:lnTo>
                      <a:pt x="79617" y="7761"/>
                    </a:lnTo>
                    <a:lnTo>
                      <a:pt x="61559" y="13108"/>
                    </a:lnTo>
                    <a:lnTo>
                      <a:pt x="61435" y="14004"/>
                    </a:lnTo>
                    <a:lnTo>
                      <a:pt x="61087" y="16392"/>
                    </a:lnTo>
                    <a:lnTo>
                      <a:pt x="60539" y="19849"/>
                    </a:lnTo>
                    <a:lnTo>
                      <a:pt x="60216" y="21839"/>
                    </a:lnTo>
                    <a:lnTo>
                      <a:pt x="59868" y="23903"/>
                    </a:lnTo>
                    <a:lnTo>
                      <a:pt x="59470" y="26042"/>
                    </a:lnTo>
                    <a:lnTo>
                      <a:pt x="59072" y="28156"/>
                    </a:lnTo>
                    <a:lnTo>
                      <a:pt x="58649" y="30196"/>
                    </a:lnTo>
                    <a:lnTo>
                      <a:pt x="58201" y="32111"/>
                    </a:lnTo>
                    <a:lnTo>
                      <a:pt x="57953" y="33031"/>
                    </a:lnTo>
                    <a:lnTo>
                      <a:pt x="57729" y="33877"/>
                    </a:lnTo>
                    <a:lnTo>
                      <a:pt x="57505" y="34648"/>
                    </a:lnTo>
                    <a:lnTo>
                      <a:pt x="57256" y="35394"/>
                    </a:lnTo>
                    <a:lnTo>
                      <a:pt x="57032" y="36041"/>
                    </a:lnTo>
                    <a:lnTo>
                      <a:pt x="56809" y="36613"/>
                    </a:lnTo>
                    <a:lnTo>
                      <a:pt x="56560" y="37110"/>
                    </a:lnTo>
                    <a:lnTo>
                      <a:pt x="56336" y="37483"/>
                    </a:lnTo>
                    <a:lnTo>
                      <a:pt x="56261" y="37608"/>
                    </a:lnTo>
                    <a:lnTo>
                      <a:pt x="56137" y="37732"/>
                    </a:lnTo>
                    <a:lnTo>
                      <a:pt x="55839" y="37981"/>
                    </a:lnTo>
                    <a:lnTo>
                      <a:pt x="55441" y="38230"/>
                    </a:lnTo>
                    <a:lnTo>
                      <a:pt x="54943" y="38503"/>
                    </a:lnTo>
                    <a:lnTo>
                      <a:pt x="54371" y="38802"/>
                    </a:lnTo>
                    <a:lnTo>
                      <a:pt x="53700" y="39100"/>
                    </a:lnTo>
                    <a:lnTo>
                      <a:pt x="52953" y="39399"/>
                    </a:lnTo>
                    <a:lnTo>
                      <a:pt x="52157" y="39722"/>
                    </a:lnTo>
                    <a:lnTo>
                      <a:pt x="51262" y="40045"/>
                    </a:lnTo>
                    <a:lnTo>
                      <a:pt x="50317" y="40369"/>
                    </a:lnTo>
                    <a:lnTo>
                      <a:pt x="48253" y="41040"/>
                    </a:lnTo>
                    <a:lnTo>
                      <a:pt x="45964" y="41737"/>
                    </a:lnTo>
                    <a:lnTo>
                      <a:pt x="43527" y="42458"/>
                    </a:lnTo>
                    <a:lnTo>
                      <a:pt x="40940" y="43179"/>
                    </a:lnTo>
                    <a:lnTo>
                      <a:pt x="38229" y="43900"/>
                    </a:lnTo>
                    <a:lnTo>
                      <a:pt x="35493" y="44622"/>
                    </a:lnTo>
                    <a:lnTo>
                      <a:pt x="32707" y="45318"/>
                    </a:lnTo>
                    <a:lnTo>
                      <a:pt x="27186" y="46686"/>
                    </a:lnTo>
                    <a:lnTo>
                      <a:pt x="21987" y="47905"/>
                    </a:lnTo>
                    <a:lnTo>
                      <a:pt x="21266" y="48079"/>
                    </a:lnTo>
                    <a:lnTo>
                      <a:pt x="20545" y="48278"/>
                    </a:lnTo>
                    <a:lnTo>
                      <a:pt x="19848" y="48502"/>
                    </a:lnTo>
                    <a:lnTo>
                      <a:pt x="19127" y="48726"/>
                    </a:lnTo>
                    <a:lnTo>
                      <a:pt x="18431" y="48974"/>
                    </a:lnTo>
                    <a:lnTo>
                      <a:pt x="17759" y="49248"/>
                    </a:lnTo>
                    <a:lnTo>
                      <a:pt x="17063" y="49522"/>
                    </a:lnTo>
                    <a:lnTo>
                      <a:pt x="16391" y="49845"/>
                    </a:lnTo>
                    <a:lnTo>
                      <a:pt x="15720" y="50143"/>
                    </a:lnTo>
                    <a:lnTo>
                      <a:pt x="15073" y="50492"/>
                    </a:lnTo>
                    <a:lnTo>
                      <a:pt x="14426" y="50840"/>
                    </a:lnTo>
                    <a:lnTo>
                      <a:pt x="13804" y="51188"/>
                    </a:lnTo>
                    <a:lnTo>
                      <a:pt x="13158" y="51586"/>
                    </a:lnTo>
                    <a:lnTo>
                      <a:pt x="12561" y="51959"/>
                    </a:lnTo>
                    <a:lnTo>
                      <a:pt x="11939" y="52382"/>
                    </a:lnTo>
                    <a:lnTo>
                      <a:pt x="11342" y="52805"/>
                    </a:lnTo>
                    <a:lnTo>
                      <a:pt x="10770" y="53252"/>
                    </a:lnTo>
                    <a:lnTo>
                      <a:pt x="10198" y="53700"/>
                    </a:lnTo>
                    <a:lnTo>
                      <a:pt x="9626" y="54173"/>
                    </a:lnTo>
                    <a:lnTo>
                      <a:pt x="9079" y="54670"/>
                    </a:lnTo>
                    <a:lnTo>
                      <a:pt x="8531" y="55168"/>
                    </a:lnTo>
                    <a:lnTo>
                      <a:pt x="8009" y="55665"/>
                    </a:lnTo>
                    <a:lnTo>
                      <a:pt x="7487" y="56187"/>
                    </a:lnTo>
                    <a:lnTo>
                      <a:pt x="6989" y="56735"/>
                    </a:lnTo>
                    <a:lnTo>
                      <a:pt x="6517" y="57282"/>
                    </a:lnTo>
                    <a:lnTo>
                      <a:pt x="6044" y="57854"/>
                    </a:lnTo>
                    <a:lnTo>
                      <a:pt x="5572" y="58426"/>
                    </a:lnTo>
                    <a:lnTo>
                      <a:pt x="5124" y="59023"/>
                    </a:lnTo>
                    <a:lnTo>
                      <a:pt x="4701" y="59620"/>
                    </a:lnTo>
                    <a:lnTo>
                      <a:pt x="4278" y="60242"/>
                    </a:lnTo>
                    <a:lnTo>
                      <a:pt x="3880" y="60863"/>
                    </a:lnTo>
                    <a:lnTo>
                      <a:pt x="3482" y="61485"/>
                    </a:lnTo>
                    <a:lnTo>
                      <a:pt x="0" y="67380"/>
                    </a:lnTo>
                    <a:lnTo>
                      <a:pt x="164779" y="67380"/>
                    </a:lnTo>
                    <a:lnTo>
                      <a:pt x="161297" y="61485"/>
                    </a:lnTo>
                    <a:lnTo>
                      <a:pt x="160924" y="60863"/>
                    </a:lnTo>
                    <a:lnTo>
                      <a:pt x="160501" y="60242"/>
                    </a:lnTo>
                    <a:lnTo>
                      <a:pt x="160103" y="59620"/>
                    </a:lnTo>
                    <a:lnTo>
                      <a:pt x="159656" y="59023"/>
                    </a:lnTo>
                    <a:lnTo>
                      <a:pt x="159208" y="58426"/>
                    </a:lnTo>
                    <a:lnTo>
                      <a:pt x="158760" y="57854"/>
                    </a:lnTo>
                    <a:lnTo>
                      <a:pt x="158288" y="57282"/>
                    </a:lnTo>
                    <a:lnTo>
                      <a:pt x="157790" y="56735"/>
                    </a:lnTo>
                    <a:lnTo>
                      <a:pt x="157293" y="56187"/>
                    </a:lnTo>
                    <a:lnTo>
                      <a:pt x="156770" y="55665"/>
                    </a:lnTo>
                    <a:lnTo>
                      <a:pt x="156248" y="55168"/>
                    </a:lnTo>
                    <a:lnTo>
                      <a:pt x="155701" y="54670"/>
                    </a:lnTo>
                    <a:lnTo>
                      <a:pt x="155154" y="54173"/>
                    </a:lnTo>
                    <a:lnTo>
                      <a:pt x="154607" y="53700"/>
                    </a:lnTo>
                    <a:lnTo>
                      <a:pt x="154034" y="53252"/>
                    </a:lnTo>
                    <a:lnTo>
                      <a:pt x="153438" y="52805"/>
                    </a:lnTo>
                    <a:lnTo>
                      <a:pt x="152841" y="52382"/>
                    </a:lnTo>
                    <a:lnTo>
                      <a:pt x="152244" y="51959"/>
                    </a:lnTo>
                    <a:lnTo>
                      <a:pt x="151622" y="51586"/>
                    </a:lnTo>
                    <a:lnTo>
                      <a:pt x="151000" y="51188"/>
                    </a:lnTo>
                    <a:lnTo>
                      <a:pt x="150353" y="50840"/>
                    </a:lnTo>
                    <a:lnTo>
                      <a:pt x="149707" y="50492"/>
                    </a:lnTo>
                    <a:lnTo>
                      <a:pt x="149060" y="50143"/>
                    </a:lnTo>
                    <a:lnTo>
                      <a:pt x="148388" y="49845"/>
                    </a:lnTo>
                    <a:lnTo>
                      <a:pt x="147717" y="49522"/>
                    </a:lnTo>
                    <a:lnTo>
                      <a:pt x="147045" y="49248"/>
                    </a:lnTo>
                    <a:lnTo>
                      <a:pt x="146349" y="48974"/>
                    </a:lnTo>
                    <a:lnTo>
                      <a:pt x="145652" y="48726"/>
                    </a:lnTo>
                    <a:lnTo>
                      <a:pt x="144956" y="48502"/>
                    </a:lnTo>
                    <a:lnTo>
                      <a:pt x="144235" y="48278"/>
                    </a:lnTo>
                    <a:lnTo>
                      <a:pt x="143513" y="48079"/>
                    </a:lnTo>
                    <a:lnTo>
                      <a:pt x="142792" y="47905"/>
                    </a:lnTo>
                    <a:lnTo>
                      <a:pt x="137594" y="46686"/>
                    </a:lnTo>
                    <a:lnTo>
                      <a:pt x="132072" y="45318"/>
                    </a:lnTo>
                    <a:lnTo>
                      <a:pt x="129311" y="44622"/>
                    </a:lnTo>
                    <a:lnTo>
                      <a:pt x="126551" y="43900"/>
                    </a:lnTo>
                    <a:lnTo>
                      <a:pt x="123864" y="43179"/>
                    </a:lnTo>
                    <a:lnTo>
                      <a:pt x="121278" y="42458"/>
                    </a:lnTo>
                    <a:lnTo>
                      <a:pt x="118815" y="41737"/>
                    </a:lnTo>
                    <a:lnTo>
                      <a:pt x="116552" y="41040"/>
                    </a:lnTo>
                    <a:lnTo>
                      <a:pt x="114463" y="40369"/>
                    </a:lnTo>
                    <a:lnTo>
                      <a:pt x="113517" y="40045"/>
                    </a:lnTo>
                    <a:lnTo>
                      <a:pt x="112647" y="39722"/>
                    </a:lnTo>
                    <a:lnTo>
                      <a:pt x="111826" y="39399"/>
                    </a:lnTo>
                    <a:lnTo>
                      <a:pt x="111080" y="39100"/>
                    </a:lnTo>
                    <a:lnTo>
                      <a:pt x="110433" y="38802"/>
                    </a:lnTo>
                    <a:lnTo>
                      <a:pt x="109836" y="38503"/>
                    </a:lnTo>
                    <a:lnTo>
                      <a:pt x="109364" y="38230"/>
                    </a:lnTo>
                    <a:lnTo>
                      <a:pt x="108966" y="37981"/>
                    </a:lnTo>
                    <a:lnTo>
                      <a:pt x="108643" y="37732"/>
                    </a:lnTo>
                    <a:lnTo>
                      <a:pt x="108543" y="37608"/>
                    </a:lnTo>
                    <a:lnTo>
                      <a:pt x="108444" y="37483"/>
                    </a:lnTo>
                    <a:lnTo>
                      <a:pt x="108220" y="37110"/>
                    </a:lnTo>
                    <a:lnTo>
                      <a:pt x="107996" y="36613"/>
                    </a:lnTo>
                    <a:lnTo>
                      <a:pt x="107747" y="36041"/>
                    </a:lnTo>
                    <a:lnTo>
                      <a:pt x="107523" y="35394"/>
                    </a:lnTo>
                    <a:lnTo>
                      <a:pt x="107299" y="34648"/>
                    </a:lnTo>
                    <a:lnTo>
                      <a:pt x="107051" y="33877"/>
                    </a:lnTo>
                    <a:lnTo>
                      <a:pt x="106827" y="33031"/>
                    </a:lnTo>
                    <a:lnTo>
                      <a:pt x="106603" y="32111"/>
                    </a:lnTo>
                    <a:lnTo>
                      <a:pt x="106155" y="30196"/>
                    </a:lnTo>
                    <a:lnTo>
                      <a:pt x="105732" y="28156"/>
                    </a:lnTo>
                    <a:lnTo>
                      <a:pt x="105310" y="26042"/>
                    </a:lnTo>
                    <a:lnTo>
                      <a:pt x="104912" y="23903"/>
                    </a:lnTo>
                    <a:lnTo>
                      <a:pt x="104563" y="21839"/>
                    </a:lnTo>
                    <a:lnTo>
                      <a:pt x="104240" y="19849"/>
                    </a:lnTo>
                    <a:lnTo>
                      <a:pt x="103718" y="16392"/>
                    </a:lnTo>
                    <a:lnTo>
                      <a:pt x="103370" y="14004"/>
                    </a:lnTo>
                    <a:lnTo>
                      <a:pt x="103245" y="13108"/>
                    </a:lnTo>
                    <a:lnTo>
                      <a:pt x="88844" y="8855"/>
                    </a:lnTo>
                    <a:lnTo>
                      <a:pt x="89391" y="1195"/>
                    </a:lnTo>
                    <a:lnTo>
                      <a:pt x="8016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1934081" y="2035016"/>
                <a:ext cx="1389207" cy="1967652"/>
              </a:xfrm>
              <a:custGeom>
                <a:avLst/>
                <a:gdLst/>
                <a:ahLst/>
                <a:cxnLst/>
                <a:rect l="l" t="t" r="r" b="b"/>
                <a:pathLst>
                  <a:path w="67380" h="95436" extrusionOk="0">
                    <a:moveTo>
                      <a:pt x="33478" y="0"/>
                    </a:moveTo>
                    <a:lnTo>
                      <a:pt x="32857" y="25"/>
                    </a:lnTo>
                    <a:lnTo>
                      <a:pt x="31862" y="75"/>
                    </a:lnTo>
                    <a:lnTo>
                      <a:pt x="30519" y="174"/>
                    </a:lnTo>
                    <a:lnTo>
                      <a:pt x="29748" y="249"/>
                    </a:lnTo>
                    <a:lnTo>
                      <a:pt x="28902" y="348"/>
                    </a:lnTo>
                    <a:lnTo>
                      <a:pt x="28006" y="497"/>
                    </a:lnTo>
                    <a:lnTo>
                      <a:pt x="27061" y="647"/>
                    </a:lnTo>
                    <a:lnTo>
                      <a:pt x="26042" y="846"/>
                    </a:lnTo>
                    <a:lnTo>
                      <a:pt x="24997" y="1070"/>
                    </a:lnTo>
                    <a:lnTo>
                      <a:pt x="23903" y="1318"/>
                    </a:lnTo>
                    <a:lnTo>
                      <a:pt x="22758" y="1617"/>
                    </a:lnTo>
                    <a:lnTo>
                      <a:pt x="21589" y="1965"/>
                    </a:lnTo>
                    <a:lnTo>
                      <a:pt x="20396" y="2363"/>
                    </a:lnTo>
                    <a:lnTo>
                      <a:pt x="19202" y="2786"/>
                    </a:lnTo>
                    <a:lnTo>
                      <a:pt x="17958" y="3283"/>
                    </a:lnTo>
                    <a:lnTo>
                      <a:pt x="16739" y="3830"/>
                    </a:lnTo>
                    <a:lnTo>
                      <a:pt x="15496" y="4427"/>
                    </a:lnTo>
                    <a:lnTo>
                      <a:pt x="14252" y="5099"/>
                    </a:lnTo>
                    <a:lnTo>
                      <a:pt x="13630" y="5447"/>
                    </a:lnTo>
                    <a:lnTo>
                      <a:pt x="13008" y="5820"/>
                    </a:lnTo>
                    <a:lnTo>
                      <a:pt x="12387" y="6193"/>
                    </a:lnTo>
                    <a:lnTo>
                      <a:pt x="11790" y="6616"/>
                    </a:lnTo>
                    <a:lnTo>
                      <a:pt x="11168" y="7014"/>
                    </a:lnTo>
                    <a:lnTo>
                      <a:pt x="10571" y="7462"/>
                    </a:lnTo>
                    <a:lnTo>
                      <a:pt x="9974" y="7909"/>
                    </a:lnTo>
                    <a:lnTo>
                      <a:pt x="9377" y="8382"/>
                    </a:lnTo>
                    <a:lnTo>
                      <a:pt x="8780" y="8879"/>
                    </a:lnTo>
                    <a:lnTo>
                      <a:pt x="8208" y="9402"/>
                    </a:lnTo>
                    <a:lnTo>
                      <a:pt x="7636" y="9924"/>
                    </a:lnTo>
                    <a:lnTo>
                      <a:pt x="7064" y="10471"/>
                    </a:lnTo>
                    <a:lnTo>
                      <a:pt x="6517" y="11043"/>
                    </a:lnTo>
                    <a:lnTo>
                      <a:pt x="5970" y="11640"/>
                    </a:lnTo>
                    <a:lnTo>
                      <a:pt x="5422" y="12237"/>
                    </a:lnTo>
                    <a:lnTo>
                      <a:pt x="4900" y="12884"/>
                    </a:lnTo>
                    <a:lnTo>
                      <a:pt x="4403" y="13531"/>
                    </a:lnTo>
                    <a:lnTo>
                      <a:pt x="3880" y="14202"/>
                    </a:lnTo>
                    <a:lnTo>
                      <a:pt x="3632" y="14774"/>
                    </a:lnTo>
                    <a:lnTo>
                      <a:pt x="3333" y="15471"/>
                    </a:lnTo>
                    <a:lnTo>
                      <a:pt x="2960" y="16466"/>
                    </a:lnTo>
                    <a:lnTo>
                      <a:pt x="2537" y="17759"/>
                    </a:lnTo>
                    <a:lnTo>
                      <a:pt x="2313" y="18505"/>
                    </a:lnTo>
                    <a:lnTo>
                      <a:pt x="2065" y="19351"/>
                    </a:lnTo>
                    <a:lnTo>
                      <a:pt x="1841" y="20246"/>
                    </a:lnTo>
                    <a:lnTo>
                      <a:pt x="1617" y="21216"/>
                    </a:lnTo>
                    <a:lnTo>
                      <a:pt x="1393" y="22261"/>
                    </a:lnTo>
                    <a:lnTo>
                      <a:pt x="1169" y="23380"/>
                    </a:lnTo>
                    <a:lnTo>
                      <a:pt x="945" y="24574"/>
                    </a:lnTo>
                    <a:lnTo>
                      <a:pt x="771" y="25842"/>
                    </a:lnTo>
                    <a:lnTo>
                      <a:pt x="572" y="27186"/>
                    </a:lnTo>
                    <a:lnTo>
                      <a:pt x="423" y="28603"/>
                    </a:lnTo>
                    <a:lnTo>
                      <a:pt x="274" y="30096"/>
                    </a:lnTo>
                    <a:lnTo>
                      <a:pt x="174" y="31663"/>
                    </a:lnTo>
                    <a:lnTo>
                      <a:pt x="75" y="33304"/>
                    </a:lnTo>
                    <a:lnTo>
                      <a:pt x="25" y="35020"/>
                    </a:lnTo>
                    <a:lnTo>
                      <a:pt x="0" y="36836"/>
                    </a:lnTo>
                    <a:lnTo>
                      <a:pt x="25" y="38701"/>
                    </a:lnTo>
                    <a:lnTo>
                      <a:pt x="75" y="40642"/>
                    </a:lnTo>
                    <a:lnTo>
                      <a:pt x="174" y="42681"/>
                    </a:lnTo>
                    <a:lnTo>
                      <a:pt x="324" y="44770"/>
                    </a:lnTo>
                    <a:lnTo>
                      <a:pt x="498" y="46959"/>
                    </a:lnTo>
                    <a:lnTo>
                      <a:pt x="746" y="49223"/>
                    </a:lnTo>
                    <a:lnTo>
                      <a:pt x="1045" y="51561"/>
                    </a:lnTo>
                    <a:lnTo>
                      <a:pt x="1468" y="59719"/>
                    </a:lnTo>
                    <a:lnTo>
                      <a:pt x="1791" y="65663"/>
                    </a:lnTo>
                    <a:lnTo>
                      <a:pt x="1915" y="67852"/>
                    </a:lnTo>
                    <a:lnTo>
                      <a:pt x="1990" y="69071"/>
                    </a:lnTo>
                    <a:lnTo>
                      <a:pt x="2065" y="69270"/>
                    </a:lnTo>
                    <a:lnTo>
                      <a:pt x="2214" y="69568"/>
                    </a:lnTo>
                    <a:lnTo>
                      <a:pt x="2438" y="69966"/>
                    </a:lnTo>
                    <a:lnTo>
                      <a:pt x="2761" y="70464"/>
                    </a:lnTo>
                    <a:lnTo>
                      <a:pt x="3607" y="71682"/>
                    </a:lnTo>
                    <a:lnTo>
                      <a:pt x="4726" y="73150"/>
                    </a:lnTo>
                    <a:lnTo>
                      <a:pt x="6044" y="74866"/>
                    </a:lnTo>
                    <a:lnTo>
                      <a:pt x="7537" y="76731"/>
                    </a:lnTo>
                    <a:lnTo>
                      <a:pt x="9153" y="78721"/>
                    </a:lnTo>
                    <a:lnTo>
                      <a:pt x="10845" y="80786"/>
                    </a:lnTo>
                    <a:lnTo>
                      <a:pt x="12611" y="82850"/>
                    </a:lnTo>
                    <a:lnTo>
                      <a:pt x="14376" y="84865"/>
                    </a:lnTo>
                    <a:lnTo>
                      <a:pt x="16093" y="86805"/>
                    </a:lnTo>
                    <a:lnTo>
                      <a:pt x="17734" y="88596"/>
                    </a:lnTo>
                    <a:lnTo>
                      <a:pt x="19251" y="90187"/>
                    </a:lnTo>
                    <a:lnTo>
                      <a:pt x="19948" y="90884"/>
                    </a:lnTo>
                    <a:lnTo>
                      <a:pt x="20619" y="91530"/>
                    </a:lnTo>
                    <a:lnTo>
                      <a:pt x="21216" y="92078"/>
                    </a:lnTo>
                    <a:lnTo>
                      <a:pt x="21764" y="92575"/>
                    </a:lnTo>
                    <a:lnTo>
                      <a:pt x="22261" y="92948"/>
                    </a:lnTo>
                    <a:lnTo>
                      <a:pt x="22684" y="93247"/>
                    </a:lnTo>
                    <a:lnTo>
                      <a:pt x="23057" y="93495"/>
                    </a:lnTo>
                    <a:lnTo>
                      <a:pt x="23480" y="93694"/>
                    </a:lnTo>
                    <a:lnTo>
                      <a:pt x="23903" y="93893"/>
                    </a:lnTo>
                    <a:lnTo>
                      <a:pt x="24325" y="94092"/>
                    </a:lnTo>
                    <a:lnTo>
                      <a:pt x="24773" y="94266"/>
                    </a:lnTo>
                    <a:lnTo>
                      <a:pt x="25221" y="94416"/>
                    </a:lnTo>
                    <a:lnTo>
                      <a:pt x="26116" y="94689"/>
                    </a:lnTo>
                    <a:lnTo>
                      <a:pt x="27036" y="94913"/>
                    </a:lnTo>
                    <a:lnTo>
                      <a:pt x="27957" y="95087"/>
                    </a:lnTo>
                    <a:lnTo>
                      <a:pt x="28852" y="95212"/>
                    </a:lnTo>
                    <a:lnTo>
                      <a:pt x="29723" y="95311"/>
                    </a:lnTo>
                    <a:lnTo>
                      <a:pt x="30543" y="95386"/>
                    </a:lnTo>
                    <a:lnTo>
                      <a:pt x="31290" y="95411"/>
                    </a:lnTo>
                    <a:lnTo>
                      <a:pt x="31961" y="95435"/>
                    </a:lnTo>
                    <a:lnTo>
                      <a:pt x="33379" y="95435"/>
                    </a:lnTo>
                    <a:lnTo>
                      <a:pt x="33702" y="95411"/>
                    </a:lnTo>
                    <a:lnTo>
                      <a:pt x="34001" y="95435"/>
                    </a:lnTo>
                    <a:lnTo>
                      <a:pt x="35418" y="95435"/>
                    </a:lnTo>
                    <a:lnTo>
                      <a:pt x="36090" y="95411"/>
                    </a:lnTo>
                    <a:lnTo>
                      <a:pt x="36861" y="95386"/>
                    </a:lnTo>
                    <a:lnTo>
                      <a:pt x="37657" y="95311"/>
                    </a:lnTo>
                    <a:lnTo>
                      <a:pt x="38527" y="95212"/>
                    </a:lnTo>
                    <a:lnTo>
                      <a:pt x="39423" y="95087"/>
                    </a:lnTo>
                    <a:lnTo>
                      <a:pt x="40343" y="94913"/>
                    </a:lnTo>
                    <a:lnTo>
                      <a:pt x="41263" y="94689"/>
                    </a:lnTo>
                    <a:lnTo>
                      <a:pt x="42184" y="94416"/>
                    </a:lnTo>
                    <a:lnTo>
                      <a:pt x="42631" y="94266"/>
                    </a:lnTo>
                    <a:lnTo>
                      <a:pt x="43054" y="94092"/>
                    </a:lnTo>
                    <a:lnTo>
                      <a:pt x="43502" y="93893"/>
                    </a:lnTo>
                    <a:lnTo>
                      <a:pt x="43925" y="93694"/>
                    </a:lnTo>
                    <a:lnTo>
                      <a:pt x="44323" y="93495"/>
                    </a:lnTo>
                    <a:lnTo>
                      <a:pt x="44721" y="93247"/>
                    </a:lnTo>
                    <a:lnTo>
                      <a:pt x="45143" y="92948"/>
                    </a:lnTo>
                    <a:lnTo>
                      <a:pt x="45616" y="92575"/>
                    </a:lnTo>
                    <a:lnTo>
                      <a:pt x="46163" y="92078"/>
                    </a:lnTo>
                    <a:lnTo>
                      <a:pt x="46785" y="91530"/>
                    </a:lnTo>
                    <a:lnTo>
                      <a:pt x="47432" y="90884"/>
                    </a:lnTo>
                    <a:lnTo>
                      <a:pt x="48128" y="90187"/>
                    </a:lnTo>
                    <a:lnTo>
                      <a:pt x="49645" y="88596"/>
                    </a:lnTo>
                    <a:lnTo>
                      <a:pt x="51287" y="86805"/>
                    </a:lnTo>
                    <a:lnTo>
                      <a:pt x="53028" y="84865"/>
                    </a:lnTo>
                    <a:lnTo>
                      <a:pt x="54769" y="82850"/>
                    </a:lnTo>
                    <a:lnTo>
                      <a:pt x="56535" y="80786"/>
                    </a:lnTo>
                    <a:lnTo>
                      <a:pt x="58251" y="78721"/>
                    </a:lnTo>
                    <a:lnTo>
                      <a:pt x="59868" y="76731"/>
                    </a:lnTo>
                    <a:lnTo>
                      <a:pt x="61360" y="74866"/>
                    </a:lnTo>
                    <a:lnTo>
                      <a:pt x="62678" y="73150"/>
                    </a:lnTo>
                    <a:lnTo>
                      <a:pt x="63773" y="71682"/>
                    </a:lnTo>
                    <a:lnTo>
                      <a:pt x="64618" y="70464"/>
                    </a:lnTo>
                    <a:lnTo>
                      <a:pt x="64942" y="69966"/>
                    </a:lnTo>
                    <a:lnTo>
                      <a:pt x="65191" y="69568"/>
                    </a:lnTo>
                    <a:lnTo>
                      <a:pt x="65340" y="69270"/>
                    </a:lnTo>
                    <a:lnTo>
                      <a:pt x="65390" y="69071"/>
                    </a:lnTo>
                    <a:lnTo>
                      <a:pt x="65489" y="67852"/>
                    </a:lnTo>
                    <a:lnTo>
                      <a:pt x="65613" y="65663"/>
                    </a:lnTo>
                    <a:lnTo>
                      <a:pt x="65937" y="59719"/>
                    </a:lnTo>
                    <a:lnTo>
                      <a:pt x="66335" y="51561"/>
                    </a:lnTo>
                    <a:lnTo>
                      <a:pt x="66633" y="49223"/>
                    </a:lnTo>
                    <a:lnTo>
                      <a:pt x="66882" y="46959"/>
                    </a:lnTo>
                    <a:lnTo>
                      <a:pt x="67081" y="44770"/>
                    </a:lnTo>
                    <a:lnTo>
                      <a:pt x="67205" y="42681"/>
                    </a:lnTo>
                    <a:lnTo>
                      <a:pt x="67305" y="40642"/>
                    </a:lnTo>
                    <a:lnTo>
                      <a:pt x="67379" y="38701"/>
                    </a:lnTo>
                    <a:lnTo>
                      <a:pt x="67379" y="36836"/>
                    </a:lnTo>
                    <a:lnTo>
                      <a:pt x="67354" y="35020"/>
                    </a:lnTo>
                    <a:lnTo>
                      <a:pt x="67305" y="33304"/>
                    </a:lnTo>
                    <a:lnTo>
                      <a:pt x="67230" y="31663"/>
                    </a:lnTo>
                    <a:lnTo>
                      <a:pt x="67106" y="30096"/>
                    </a:lnTo>
                    <a:lnTo>
                      <a:pt x="66956" y="28603"/>
                    </a:lnTo>
                    <a:lnTo>
                      <a:pt x="66807" y="27186"/>
                    </a:lnTo>
                    <a:lnTo>
                      <a:pt x="66633" y="25842"/>
                    </a:lnTo>
                    <a:lnTo>
                      <a:pt x="66434" y="24574"/>
                    </a:lnTo>
                    <a:lnTo>
                      <a:pt x="66235" y="23380"/>
                    </a:lnTo>
                    <a:lnTo>
                      <a:pt x="66011" y="22261"/>
                    </a:lnTo>
                    <a:lnTo>
                      <a:pt x="65787" y="21216"/>
                    </a:lnTo>
                    <a:lnTo>
                      <a:pt x="65539" y="20246"/>
                    </a:lnTo>
                    <a:lnTo>
                      <a:pt x="65315" y="19351"/>
                    </a:lnTo>
                    <a:lnTo>
                      <a:pt x="65091" y="18505"/>
                    </a:lnTo>
                    <a:lnTo>
                      <a:pt x="64867" y="17759"/>
                    </a:lnTo>
                    <a:lnTo>
                      <a:pt x="64444" y="16466"/>
                    </a:lnTo>
                    <a:lnTo>
                      <a:pt x="64071" y="15471"/>
                    </a:lnTo>
                    <a:lnTo>
                      <a:pt x="63773" y="14774"/>
                    </a:lnTo>
                    <a:lnTo>
                      <a:pt x="63499" y="14202"/>
                    </a:lnTo>
                    <a:lnTo>
                      <a:pt x="63002" y="13531"/>
                    </a:lnTo>
                    <a:lnTo>
                      <a:pt x="62479" y="12884"/>
                    </a:lnTo>
                    <a:lnTo>
                      <a:pt x="61957" y="12237"/>
                    </a:lnTo>
                    <a:lnTo>
                      <a:pt x="61410" y="11640"/>
                    </a:lnTo>
                    <a:lnTo>
                      <a:pt x="60888" y="11043"/>
                    </a:lnTo>
                    <a:lnTo>
                      <a:pt x="60316" y="10471"/>
                    </a:lnTo>
                    <a:lnTo>
                      <a:pt x="59744" y="9924"/>
                    </a:lnTo>
                    <a:lnTo>
                      <a:pt x="59171" y="9402"/>
                    </a:lnTo>
                    <a:lnTo>
                      <a:pt x="58599" y="8879"/>
                    </a:lnTo>
                    <a:lnTo>
                      <a:pt x="58002" y="8382"/>
                    </a:lnTo>
                    <a:lnTo>
                      <a:pt x="57430" y="7909"/>
                    </a:lnTo>
                    <a:lnTo>
                      <a:pt x="56833" y="7462"/>
                    </a:lnTo>
                    <a:lnTo>
                      <a:pt x="56212" y="7014"/>
                    </a:lnTo>
                    <a:lnTo>
                      <a:pt x="55615" y="6616"/>
                    </a:lnTo>
                    <a:lnTo>
                      <a:pt x="54993" y="6193"/>
                    </a:lnTo>
                    <a:lnTo>
                      <a:pt x="54371" y="5820"/>
                    </a:lnTo>
                    <a:lnTo>
                      <a:pt x="53774" y="5447"/>
                    </a:lnTo>
                    <a:lnTo>
                      <a:pt x="53152" y="5099"/>
                    </a:lnTo>
                    <a:lnTo>
                      <a:pt x="51909" y="4427"/>
                    </a:lnTo>
                    <a:lnTo>
                      <a:pt x="50665" y="3830"/>
                    </a:lnTo>
                    <a:lnTo>
                      <a:pt x="49422" y="3283"/>
                    </a:lnTo>
                    <a:lnTo>
                      <a:pt x="48203" y="2786"/>
                    </a:lnTo>
                    <a:lnTo>
                      <a:pt x="46984" y="2363"/>
                    </a:lnTo>
                    <a:lnTo>
                      <a:pt x="45790" y="1965"/>
                    </a:lnTo>
                    <a:lnTo>
                      <a:pt x="44621" y="1617"/>
                    </a:lnTo>
                    <a:lnTo>
                      <a:pt x="43502" y="1318"/>
                    </a:lnTo>
                    <a:lnTo>
                      <a:pt x="42408" y="1070"/>
                    </a:lnTo>
                    <a:lnTo>
                      <a:pt x="41338" y="846"/>
                    </a:lnTo>
                    <a:lnTo>
                      <a:pt x="40343" y="647"/>
                    </a:lnTo>
                    <a:lnTo>
                      <a:pt x="39373" y="497"/>
                    </a:lnTo>
                    <a:lnTo>
                      <a:pt x="38478" y="348"/>
                    </a:lnTo>
                    <a:lnTo>
                      <a:pt x="37632" y="249"/>
                    </a:lnTo>
                    <a:lnTo>
                      <a:pt x="36861" y="174"/>
                    </a:lnTo>
                    <a:lnTo>
                      <a:pt x="35543" y="75"/>
                    </a:lnTo>
                    <a:lnTo>
                      <a:pt x="34548" y="25"/>
                    </a:lnTo>
                    <a:lnTo>
                      <a:pt x="33901" y="0"/>
                    </a:lnTo>
                    <a:lnTo>
                      <a:pt x="33702" y="25"/>
                    </a:lnTo>
                    <a:lnTo>
                      <a:pt x="33478"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3280198" y="2814976"/>
                <a:ext cx="130777" cy="429256"/>
              </a:xfrm>
              <a:custGeom>
                <a:avLst/>
                <a:gdLst/>
                <a:ahLst/>
                <a:cxnLst/>
                <a:rect l="l" t="t" r="r" b="b"/>
                <a:pathLst>
                  <a:path w="6343" h="20820" extrusionOk="0">
                    <a:moveTo>
                      <a:pt x="3681" y="1"/>
                    </a:moveTo>
                    <a:lnTo>
                      <a:pt x="3432" y="51"/>
                    </a:lnTo>
                    <a:lnTo>
                      <a:pt x="3209" y="125"/>
                    </a:lnTo>
                    <a:lnTo>
                      <a:pt x="2960" y="250"/>
                    </a:lnTo>
                    <a:lnTo>
                      <a:pt x="2736" y="399"/>
                    </a:lnTo>
                    <a:lnTo>
                      <a:pt x="2512" y="548"/>
                    </a:lnTo>
                    <a:lnTo>
                      <a:pt x="2313" y="747"/>
                    </a:lnTo>
                    <a:lnTo>
                      <a:pt x="2089" y="946"/>
                    </a:lnTo>
                    <a:lnTo>
                      <a:pt x="1691" y="1394"/>
                    </a:lnTo>
                    <a:lnTo>
                      <a:pt x="1318" y="1891"/>
                    </a:lnTo>
                    <a:lnTo>
                      <a:pt x="995" y="2389"/>
                    </a:lnTo>
                    <a:lnTo>
                      <a:pt x="696" y="2886"/>
                    </a:lnTo>
                    <a:lnTo>
                      <a:pt x="473" y="3359"/>
                    </a:lnTo>
                    <a:lnTo>
                      <a:pt x="124" y="4080"/>
                    </a:lnTo>
                    <a:lnTo>
                      <a:pt x="0" y="4354"/>
                    </a:lnTo>
                    <a:lnTo>
                      <a:pt x="398" y="20819"/>
                    </a:lnTo>
                    <a:lnTo>
                      <a:pt x="3756" y="16964"/>
                    </a:lnTo>
                    <a:lnTo>
                      <a:pt x="3930" y="16392"/>
                    </a:lnTo>
                    <a:lnTo>
                      <a:pt x="4402" y="14900"/>
                    </a:lnTo>
                    <a:lnTo>
                      <a:pt x="4701" y="13880"/>
                    </a:lnTo>
                    <a:lnTo>
                      <a:pt x="4999" y="12736"/>
                    </a:lnTo>
                    <a:lnTo>
                      <a:pt x="5323" y="11467"/>
                    </a:lnTo>
                    <a:lnTo>
                      <a:pt x="5621" y="10149"/>
                    </a:lnTo>
                    <a:lnTo>
                      <a:pt x="5895" y="8781"/>
                    </a:lnTo>
                    <a:lnTo>
                      <a:pt x="6119" y="7413"/>
                    </a:lnTo>
                    <a:lnTo>
                      <a:pt x="6193" y="6717"/>
                    </a:lnTo>
                    <a:lnTo>
                      <a:pt x="6268" y="6070"/>
                    </a:lnTo>
                    <a:lnTo>
                      <a:pt x="6318" y="5398"/>
                    </a:lnTo>
                    <a:lnTo>
                      <a:pt x="6342" y="4776"/>
                    </a:lnTo>
                    <a:lnTo>
                      <a:pt x="6342" y="4155"/>
                    </a:lnTo>
                    <a:lnTo>
                      <a:pt x="6318" y="3583"/>
                    </a:lnTo>
                    <a:lnTo>
                      <a:pt x="6243" y="3035"/>
                    </a:lnTo>
                    <a:lnTo>
                      <a:pt x="6168" y="2513"/>
                    </a:lnTo>
                    <a:lnTo>
                      <a:pt x="6044" y="2040"/>
                    </a:lnTo>
                    <a:lnTo>
                      <a:pt x="5870" y="1618"/>
                    </a:lnTo>
                    <a:lnTo>
                      <a:pt x="5696" y="1220"/>
                    </a:lnTo>
                    <a:lnTo>
                      <a:pt x="5571" y="1046"/>
                    </a:lnTo>
                    <a:lnTo>
                      <a:pt x="5447" y="896"/>
                    </a:lnTo>
                    <a:lnTo>
                      <a:pt x="5198" y="623"/>
                    </a:lnTo>
                    <a:lnTo>
                      <a:pt x="4950" y="399"/>
                    </a:lnTo>
                    <a:lnTo>
                      <a:pt x="4676" y="225"/>
                    </a:lnTo>
                    <a:lnTo>
                      <a:pt x="4427" y="100"/>
                    </a:lnTo>
                    <a:lnTo>
                      <a:pt x="4179" y="26"/>
                    </a:lnTo>
                    <a:lnTo>
                      <a:pt x="3930"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1846395" y="2814976"/>
                <a:ext cx="131292" cy="429256"/>
              </a:xfrm>
              <a:custGeom>
                <a:avLst/>
                <a:gdLst/>
                <a:ahLst/>
                <a:cxnLst/>
                <a:rect l="l" t="t" r="r" b="b"/>
                <a:pathLst>
                  <a:path w="6368" h="20820" extrusionOk="0">
                    <a:moveTo>
                      <a:pt x="2413" y="1"/>
                    </a:moveTo>
                    <a:lnTo>
                      <a:pt x="2164" y="26"/>
                    </a:lnTo>
                    <a:lnTo>
                      <a:pt x="1915" y="100"/>
                    </a:lnTo>
                    <a:lnTo>
                      <a:pt x="1667" y="225"/>
                    </a:lnTo>
                    <a:lnTo>
                      <a:pt x="1418" y="399"/>
                    </a:lnTo>
                    <a:lnTo>
                      <a:pt x="1169" y="623"/>
                    </a:lnTo>
                    <a:lnTo>
                      <a:pt x="895" y="896"/>
                    </a:lnTo>
                    <a:lnTo>
                      <a:pt x="771" y="1046"/>
                    </a:lnTo>
                    <a:lnTo>
                      <a:pt x="672" y="1220"/>
                    </a:lnTo>
                    <a:lnTo>
                      <a:pt x="473" y="1618"/>
                    </a:lnTo>
                    <a:lnTo>
                      <a:pt x="323" y="2040"/>
                    </a:lnTo>
                    <a:lnTo>
                      <a:pt x="199" y="2513"/>
                    </a:lnTo>
                    <a:lnTo>
                      <a:pt x="100" y="3035"/>
                    </a:lnTo>
                    <a:lnTo>
                      <a:pt x="50" y="3583"/>
                    </a:lnTo>
                    <a:lnTo>
                      <a:pt x="25" y="4155"/>
                    </a:lnTo>
                    <a:lnTo>
                      <a:pt x="0" y="4776"/>
                    </a:lnTo>
                    <a:lnTo>
                      <a:pt x="25" y="5398"/>
                    </a:lnTo>
                    <a:lnTo>
                      <a:pt x="75" y="6070"/>
                    </a:lnTo>
                    <a:lnTo>
                      <a:pt x="149" y="6717"/>
                    </a:lnTo>
                    <a:lnTo>
                      <a:pt x="224" y="7413"/>
                    </a:lnTo>
                    <a:lnTo>
                      <a:pt x="448" y="8781"/>
                    </a:lnTo>
                    <a:lnTo>
                      <a:pt x="721" y="10149"/>
                    </a:lnTo>
                    <a:lnTo>
                      <a:pt x="1020" y="11467"/>
                    </a:lnTo>
                    <a:lnTo>
                      <a:pt x="1343" y="12736"/>
                    </a:lnTo>
                    <a:lnTo>
                      <a:pt x="1642" y="13880"/>
                    </a:lnTo>
                    <a:lnTo>
                      <a:pt x="1940" y="14900"/>
                    </a:lnTo>
                    <a:lnTo>
                      <a:pt x="2413" y="16392"/>
                    </a:lnTo>
                    <a:lnTo>
                      <a:pt x="2587" y="16964"/>
                    </a:lnTo>
                    <a:lnTo>
                      <a:pt x="5945" y="20819"/>
                    </a:lnTo>
                    <a:lnTo>
                      <a:pt x="6367" y="4354"/>
                    </a:lnTo>
                    <a:lnTo>
                      <a:pt x="6243" y="4080"/>
                    </a:lnTo>
                    <a:lnTo>
                      <a:pt x="5895" y="3359"/>
                    </a:lnTo>
                    <a:lnTo>
                      <a:pt x="5646" y="2886"/>
                    </a:lnTo>
                    <a:lnTo>
                      <a:pt x="5348" y="2389"/>
                    </a:lnTo>
                    <a:lnTo>
                      <a:pt x="5024" y="1891"/>
                    </a:lnTo>
                    <a:lnTo>
                      <a:pt x="4651" y="1394"/>
                    </a:lnTo>
                    <a:lnTo>
                      <a:pt x="4253" y="946"/>
                    </a:lnTo>
                    <a:lnTo>
                      <a:pt x="4054" y="747"/>
                    </a:lnTo>
                    <a:lnTo>
                      <a:pt x="3830" y="548"/>
                    </a:lnTo>
                    <a:lnTo>
                      <a:pt x="3607" y="399"/>
                    </a:lnTo>
                    <a:lnTo>
                      <a:pt x="3383" y="250"/>
                    </a:lnTo>
                    <a:lnTo>
                      <a:pt x="3134" y="125"/>
                    </a:lnTo>
                    <a:lnTo>
                      <a:pt x="2910" y="51"/>
                    </a:lnTo>
                    <a:lnTo>
                      <a:pt x="266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2155101" y="3728805"/>
                <a:ext cx="947683" cy="464121"/>
              </a:xfrm>
              <a:custGeom>
                <a:avLst/>
                <a:gdLst/>
                <a:ahLst/>
                <a:cxnLst/>
                <a:rect l="l" t="t" r="r" b="b"/>
                <a:pathLst>
                  <a:path w="45965" h="22511" extrusionOk="0">
                    <a:moveTo>
                      <a:pt x="1294" y="1"/>
                    </a:moveTo>
                    <a:lnTo>
                      <a:pt x="697" y="3682"/>
                    </a:lnTo>
                    <a:lnTo>
                      <a:pt x="348" y="5671"/>
                    </a:lnTo>
                    <a:lnTo>
                      <a:pt x="0" y="7661"/>
                    </a:lnTo>
                    <a:lnTo>
                      <a:pt x="1766" y="9751"/>
                    </a:lnTo>
                    <a:lnTo>
                      <a:pt x="3532" y="11815"/>
                    </a:lnTo>
                    <a:lnTo>
                      <a:pt x="5273" y="13755"/>
                    </a:lnTo>
                    <a:lnTo>
                      <a:pt x="6940" y="15571"/>
                    </a:lnTo>
                    <a:lnTo>
                      <a:pt x="8482" y="17187"/>
                    </a:lnTo>
                    <a:lnTo>
                      <a:pt x="9203" y="17909"/>
                    </a:lnTo>
                    <a:lnTo>
                      <a:pt x="9875" y="18555"/>
                    </a:lnTo>
                    <a:lnTo>
                      <a:pt x="10471" y="19127"/>
                    </a:lnTo>
                    <a:lnTo>
                      <a:pt x="11044" y="19600"/>
                    </a:lnTo>
                    <a:lnTo>
                      <a:pt x="11516" y="19998"/>
                    </a:lnTo>
                    <a:lnTo>
                      <a:pt x="11964" y="20296"/>
                    </a:lnTo>
                    <a:lnTo>
                      <a:pt x="12337" y="20545"/>
                    </a:lnTo>
                    <a:lnTo>
                      <a:pt x="12760" y="20744"/>
                    </a:lnTo>
                    <a:lnTo>
                      <a:pt x="13183" y="20968"/>
                    </a:lnTo>
                    <a:lnTo>
                      <a:pt x="13605" y="21142"/>
                    </a:lnTo>
                    <a:lnTo>
                      <a:pt x="14053" y="21316"/>
                    </a:lnTo>
                    <a:lnTo>
                      <a:pt x="14501" y="21465"/>
                    </a:lnTo>
                    <a:lnTo>
                      <a:pt x="15396" y="21739"/>
                    </a:lnTo>
                    <a:lnTo>
                      <a:pt x="16316" y="21963"/>
                    </a:lnTo>
                    <a:lnTo>
                      <a:pt x="17237" y="22137"/>
                    </a:lnTo>
                    <a:lnTo>
                      <a:pt x="18132" y="22261"/>
                    </a:lnTo>
                    <a:lnTo>
                      <a:pt x="19003" y="22361"/>
                    </a:lnTo>
                    <a:lnTo>
                      <a:pt x="19823" y="22435"/>
                    </a:lnTo>
                    <a:lnTo>
                      <a:pt x="20570" y="22460"/>
                    </a:lnTo>
                    <a:lnTo>
                      <a:pt x="21241" y="22485"/>
                    </a:lnTo>
                    <a:lnTo>
                      <a:pt x="21838" y="22510"/>
                    </a:lnTo>
                    <a:lnTo>
                      <a:pt x="22659" y="22485"/>
                    </a:lnTo>
                    <a:lnTo>
                      <a:pt x="22982" y="22460"/>
                    </a:lnTo>
                    <a:lnTo>
                      <a:pt x="23281" y="22485"/>
                    </a:lnTo>
                    <a:lnTo>
                      <a:pt x="24126" y="22510"/>
                    </a:lnTo>
                    <a:lnTo>
                      <a:pt x="24698" y="22485"/>
                    </a:lnTo>
                    <a:lnTo>
                      <a:pt x="25370" y="22460"/>
                    </a:lnTo>
                    <a:lnTo>
                      <a:pt x="26141" y="22435"/>
                    </a:lnTo>
                    <a:lnTo>
                      <a:pt x="26937" y="22361"/>
                    </a:lnTo>
                    <a:lnTo>
                      <a:pt x="27807" y="22261"/>
                    </a:lnTo>
                    <a:lnTo>
                      <a:pt x="28703" y="22137"/>
                    </a:lnTo>
                    <a:lnTo>
                      <a:pt x="29623" y="21963"/>
                    </a:lnTo>
                    <a:lnTo>
                      <a:pt x="30543" y="21739"/>
                    </a:lnTo>
                    <a:lnTo>
                      <a:pt x="31464" y="21465"/>
                    </a:lnTo>
                    <a:lnTo>
                      <a:pt x="31911" y="21316"/>
                    </a:lnTo>
                    <a:lnTo>
                      <a:pt x="32334" y="21142"/>
                    </a:lnTo>
                    <a:lnTo>
                      <a:pt x="32782" y="20968"/>
                    </a:lnTo>
                    <a:lnTo>
                      <a:pt x="33205" y="20744"/>
                    </a:lnTo>
                    <a:lnTo>
                      <a:pt x="33603" y="20545"/>
                    </a:lnTo>
                    <a:lnTo>
                      <a:pt x="34001" y="20296"/>
                    </a:lnTo>
                    <a:lnTo>
                      <a:pt x="34423" y="19998"/>
                    </a:lnTo>
                    <a:lnTo>
                      <a:pt x="34921" y="19600"/>
                    </a:lnTo>
                    <a:lnTo>
                      <a:pt x="35468" y="19127"/>
                    </a:lnTo>
                    <a:lnTo>
                      <a:pt x="36090" y="18555"/>
                    </a:lnTo>
                    <a:lnTo>
                      <a:pt x="36737" y="17909"/>
                    </a:lnTo>
                    <a:lnTo>
                      <a:pt x="37458" y="17187"/>
                    </a:lnTo>
                    <a:lnTo>
                      <a:pt x="39000" y="15571"/>
                    </a:lnTo>
                    <a:lnTo>
                      <a:pt x="40666" y="13755"/>
                    </a:lnTo>
                    <a:lnTo>
                      <a:pt x="42407" y="11815"/>
                    </a:lnTo>
                    <a:lnTo>
                      <a:pt x="44173" y="9751"/>
                    </a:lnTo>
                    <a:lnTo>
                      <a:pt x="45964" y="7661"/>
                    </a:lnTo>
                    <a:lnTo>
                      <a:pt x="45591" y="5671"/>
                    </a:lnTo>
                    <a:lnTo>
                      <a:pt x="45243" y="3682"/>
                    </a:lnTo>
                    <a:lnTo>
                      <a:pt x="44646" y="1"/>
                    </a:lnTo>
                    <a:lnTo>
                      <a:pt x="43029" y="1891"/>
                    </a:lnTo>
                    <a:lnTo>
                      <a:pt x="41437" y="3707"/>
                    </a:lnTo>
                    <a:lnTo>
                      <a:pt x="39871" y="5423"/>
                    </a:lnTo>
                    <a:lnTo>
                      <a:pt x="38403" y="6990"/>
                    </a:lnTo>
                    <a:lnTo>
                      <a:pt x="37060" y="8383"/>
                    </a:lnTo>
                    <a:lnTo>
                      <a:pt x="36438" y="9004"/>
                    </a:lnTo>
                    <a:lnTo>
                      <a:pt x="35841" y="9576"/>
                    </a:lnTo>
                    <a:lnTo>
                      <a:pt x="35319" y="10049"/>
                    </a:lnTo>
                    <a:lnTo>
                      <a:pt x="34821" y="10472"/>
                    </a:lnTo>
                    <a:lnTo>
                      <a:pt x="34374" y="10820"/>
                    </a:lnTo>
                    <a:lnTo>
                      <a:pt x="34001" y="11094"/>
                    </a:lnTo>
                    <a:lnTo>
                      <a:pt x="33603" y="11342"/>
                    </a:lnTo>
                    <a:lnTo>
                      <a:pt x="33205" y="11541"/>
                    </a:lnTo>
                    <a:lnTo>
                      <a:pt x="32782" y="11740"/>
                    </a:lnTo>
                    <a:lnTo>
                      <a:pt x="32334" y="11939"/>
                    </a:lnTo>
                    <a:lnTo>
                      <a:pt x="31911" y="12113"/>
                    </a:lnTo>
                    <a:lnTo>
                      <a:pt x="31464" y="12263"/>
                    </a:lnTo>
                    <a:lnTo>
                      <a:pt x="30543" y="12536"/>
                    </a:lnTo>
                    <a:lnTo>
                      <a:pt x="29623" y="12760"/>
                    </a:lnTo>
                    <a:lnTo>
                      <a:pt x="28703" y="12934"/>
                    </a:lnTo>
                    <a:lnTo>
                      <a:pt x="27807" y="13059"/>
                    </a:lnTo>
                    <a:lnTo>
                      <a:pt x="26937" y="13158"/>
                    </a:lnTo>
                    <a:lnTo>
                      <a:pt x="26141" y="13233"/>
                    </a:lnTo>
                    <a:lnTo>
                      <a:pt x="25370" y="13258"/>
                    </a:lnTo>
                    <a:lnTo>
                      <a:pt x="24698" y="13282"/>
                    </a:lnTo>
                    <a:lnTo>
                      <a:pt x="23281" y="13282"/>
                    </a:lnTo>
                    <a:lnTo>
                      <a:pt x="22982" y="13258"/>
                    </a:lnTo>
                    <a:lnTo>
                      <a:pt x="22659" y="13282"/>
                    </a:lnTo>
                    <a:lnTo>
                      <a:pt x="21241" y="13282"/>
                    </a:lnTo>
                    <a:lnTo>
                      <a:pt x="20570" y="13258"/>
                    </a:lnTo>
                    <a:lnTo>
                      <a:pt x="19823" y="13233"/>
                    </a:lnTo>
                    <a:lnTo>
                      <a:pt x="19003" y="13158"/>
                    </a:lnTo>
                    <a:lnTo>
                      <a:pt x="18132" y="13059"/>
                    </a:lnTo>
                    <a:lnTo>
                      <a:pt x="17237" y="12934"/>
                    </a:lnTo>
                    <a:lnTo>
                      <a:pt x="16316" y="12760"/>
                    </a:lnTo>
                    <a:lnTo>
                      <a:pt x="15396" y="12536"/>
                    </a:lnTo>
                    <a:lnTo>
                      <a:pt x="14501" y="12263"/>
                    </a:lnTo>
                    <a:lnTo>
                      <a:pt x="14053" y="12113"/>
                    </a:lnTo>
                    <a:lnTo>
                      <a:pt x="13605" y="11939"/>
                    </a:lnTo>
                    <a:lnTo>
                      <a:pt x="13183" y="11740"/>
                    </a:lnTo>
                    <a:lnTo>
                      <a:pt x="12760" y="11541"/>
                    </a:lnTo>
                    <a:lnTo>
                      <a:pt x="12337" y="11342"/>
                    </a:lnTo>
                    <a:lnTo>
                      <a:pt x="11964" y="11094"/>
                    </a:lnTo>
                    <a:lnTo>
                      <a:pt x="11566" y="10820"/>
                    </a:lnTo>
                    <a:lnTo>
                      <a:pt x="11143" y="10472"/>
                    </a:lnTo>
                    <a:lnTo>
                      <a:pt x="10646" y="10049"/>
                    </a:lnTo>
                    <a:lnTo>
                      <a:pt x="10098" y="9576"/>
                    </a:lnTo>
                    <a:lnTo>
                      <a:pt x="9526" y="9004"/>
                    </a:lnTo>
                    <a:lnTo>
                      <a:pt x="8880" y="8383"/>
                    </a:lnTo>
                    <a:lnTo>
                      <a:pt x="7537" y="6990"/>
                    </a:lnTo>
                    <a:lnTo>
                      <a:pt x="6069" y="5423"/>
                    </a:lnTo>
                    <a:lnTo>
                      <a:pt x="4527" y="3707"/>
                    </a:lnTo>
                    <a:lnTo>
                      <a:pt x="2910" y="1891"/>
                    </a:lnTo>
                    <a:lnTo>
                      <a:pt x="12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2097661" y="2136021"/>
                <a:ext cx="1062049" cy="738993"/>
              </a:xfrm>
              <a:custGeom>
                <a:avLst/>
                <a:gdLst/>
                <a:ahLst/>
                <a:cxnLst/>
                <a:rect l="l" t="t" r="r" b="b"/>
                <a:pathLst>
                  <a:path w="51512" h="35843" extrusionOk="0">
                    <a:moveTo>
                      <a:pt x="24450" y="1"/>
                    </a:moveTo>
                    <a:lnTo>
                      <a:pt x="23530" y="51"/>
                    </a:lnTo>
                    <a:lnTo>
                      <a:pt x="22410" y="125"/>
                    </a:lnTo>
                    <a:lnTo>
                      <a:pt x="21067" y="274"/>
                    </a:lnTo>
                    <a:lnTo>
                      <a:pt x="20346" y="399"/>
                    </a:lnTo>
                    <a:lnTo>
                      <a:pt x="19600" y="523"/>
                    </a:lnTo>
                    <a:lnTo>
                      <a:pt x="18804" y="672"/>
                    </a:lnTo>
                    <a:lnTo>
                      <a:pt x="17983" y="847"/>
                    </a:lnTo>
                    <a:lnTo>
                      <a:pt x="17162" y="1046"/>
                    </a:lnTo>
                    <a:lnTo>
                      <a:pt x="16292" y="1269"/>
                    </a:lnTo>
                    <a:lnTo>
                      <a:pt x="15421" y="1543"/>
                    </a:lnTo>
                    <a:lnTo>
                      <a:pt x="14526" y="1841"/>
                    </a:lnTo>
                    <a:lnTo>
                      <a:pt x="13606" y="2190"/>
                    </a:lnTo>
                    <a:lnTo>
                      <a:pt x="12710" y="2563"/>
                    </a:lnTo>
                    <a:lnTo>
                      <a:pt x="11790" y="2986"/>
                    </a:lnTo>
                    <a:lnTo>
                      <a:pt x="10895" y="3433"/>
                    </a:lnTo>
                    <a:lnTo>
                      <a:pt x="9974" y="3931"/>
                    </a:lnTo>
                    <a:lnTo>
                      <a:pt x="9079" y="4478"/>
                    </a:lnTo>
                    <a:lnTo>
                      <a:pt x="8208" y="5100"/>
                    </a:lnTo>
                    <a:lnTo>
                      <a:pt x="7338" y="5746"/>
                    </a:lnTo>
                    <a:lnTo>
                      <a:pt x="6492" y="6443"/>
                    </a:lnTo>
                    <a:lnTo>
                      <a:pt x="5671" y="7189"/>
                    </a:lnTo>
                    <a:lnTo>
                      <a:pt x="5273" y="7587"/>
                    </a:lnTo>
                    <a:lnTo>
                      <a:pt x="4875" y="8010"/>
                    </a:lnTo>
                    <a:lnTo>
                      <a:pt x="4478" y="8433"/>
                    </a:lnTo>
                    <a:lnTo>
                      <a:pt x="4104" y="8880"/>
                    </a:lnTo>
                    <a:lnTo>
                      <a:pt x="3731" y="9328"/>
                    </a:lnTo>
                    <a:lnTo>
                      <a:pt x="3383" y="9801"/>
                    </a:lnTo>
                    <a:lnTo>
                      <a:pt x="3010" y="10298"/>
                    </a:lnTo>
                    <a:lnTo>
                      <a:pt x="2687" y="10796"/>
                    </a:lnTo>
                    <a:lnTo>
                      <a:pt x="2339" y="11318"/>
                    </a:lnTo>
                    <a:lnTo>
                      <a:pt x="2040" y="11865"/>
                    </a:lnTo>
                    <a:lnTo>
                      <a:pt x="1717" y="12412"/>
                    </a:lnTo>
                    <a:lnTo>
                      <a:pt x="1418" y="12984"/>
                    </a:lnTo>
                    <a:lnTo>
                      <a:pt x="1070" y="13755"/>
                    </a:lnTo>
                    <a:lnTo>
                      <a:pt x="772" y="14502"/>
                    </a:lnTo>
                    <a:lnTo>
                      <a:pt x="523" y="15273"/>
                    </a:lnTo>
                    <a:lnTo>
                      <a:pt x="299" y="16019"/>
                    </a:lnTo>
                    <a:lnTo>
                      <a:pt x="150" y="16765"/>
                    </a:lnTo>
                    <a:lnTo>
                      <a:pt x="50" y="17536"/>
                    </a:lnTo>
                    <a:lnTo>
                      <a:pt x="1" y="18282"/>
                    </a:lnTo>
                    <a:lnTo>
                      <a:pt x="25" y="19028"/>
                    </a:lnTo>
                    <a:lnTo>
                      <a:pt x="75" y="19774"/>
                    </a:lnTo>
                    <a:lnTo>
                      <a:pt x="175" y="20496"/>
                    </a:lnTo>
                    <a:lnTo>
                      <a:pt x="324" y="21242"/>
                    </a:lnTo>
                    <a:lnTo>
                      <a:pt x="548" y="21963"/>
                    </a:lnTo>
                    <a:lnTo>
                      <a:pt x="796" y="22685"/>
                    </a:lnTo>
                    <a:lnTo>
                      <a:pt x="1120" y="23431"/>
                    </a:lnTo>
                    <a:lnTo>
                      <a:pt x="1468" y="24127"/>
                    </a:lnTo>
                    <a:lnTo>
                      <a:pt x="1891" y="24848"/>
                    </a:lnTo>
                    <a:lnTo>
                      <a:pt x="2289" y="25445"/>
                    </a:lnTo>
                    <a:lnTo>
                      <a:pt x="2687" y="26017"/>
                    </a:lnTo>
                    <a:lnTo>
                      <a:pt x="3134" y="26589"/>
                    </a:lnTo>
                    <a:lnTo>
                      <a:pt x="3607" y="27162"/>
                    </a:lnTo>
                    <a:lnTo>
                      <a:pt x="4129" y="27709"/>
                    </a:lnTo>
                    <a:lnTo>
                      <a:pt x="4652" y="28231"/>
                    </a:lnTo>
                    <a:lnTo>
                      <a:pt x="5199" y="28753"/>
                    </a:lnTo>
                    <a:lnTo>
                      <a:pt x="5796" y="29251"/>
                    </a:lnTo>
                    <a:lnTo>
                      <a:pt x="6393" y="29748"/>
                    </a:lnTo>
                    <a:lnTo>
                      <a:pt x="7039" y="30221"/>
                    </a:lnTo>
                    <a:lnTo>
                      <a:pt x="7686" y="30669"/>
                    </a:lnTo>
                    <a:lnTo>
                      <a:pt x="8358" y="31116"/>
                    </a:lnTo>
                    <a:lnTo>
                      <a:pt x="9054" y="31564"/>
                    </a:lnTo>
                    <a:lnTo>
                      <a:pt x="9750" y="31962"/>
                    </a:lnTo>
                    <a:lnTo>
                      <a:pt x="10472" y="32360"/>
                    </a:lnTo>
                    <a:lnTo>
                      <a:pt x="11218" y="32733"/>
                    </a:lnTo>
                    <a:lnTo>
                      <a:pt x="11989" y="33081"/>
                    </a:lnTo>
                    <a:lnTo>
                      <a:pt x="12760" y="33429"/>
                    </a:lnTo>
                    <a:lnTo>
                      <a:pt x="13556" y="33753"/>
                    </a:lnTo>
                    <a:lnTo>
                      <a:pt x="14352" y="34051"/>
                    </a:lnTo>
                    <a:lnTo>
                      <a:pt x="15148" y="34325"/>
                    </a:lnTo>
                    <a:lnTo>
                      <a:pt x="15969" y="34574"/>
                    </a:lnTo>
                    <a:lnTo>
                      <a:pt x="16814" y="34797"/>
                    </a:lnTo>
                    <a:lnTo>
                      <a:pt x="17635" y="35021"/>
                    </a:lnTo>
                    <a:lnTo>
                      <a:pt x="18481" y="35195"/>
                    </a:lnTo>
                    <a:lnTo>
                      <a:pt x="19326" y="35369"/>
                    </a:lnTo>
                    <a:lnTo>
                      <a:pt x="20197" y="35519"/>
                    </a:lnTo>
                    <a:lnTo>
                      <a:pt x="21042" y="35618"/>
                    </a:lnTo>
                    <a:lnTo>
                      <a:pt x="21888" y="35718"/>
                    </a:lnTo>
                    <a:lnTo>
                      <a:pt x="22759" y="35792"/>
                    </a:lnTo>
                    <a:lnTo>
                      <a:pt x="23629" y="35817"/>
                    </a:lnTo>
                    <a:lnTo>
                      <a:pt x="24475" y="35842"/>
                    </a:lnTo>
                    <a:lnTo>
                      <a:pt x="25097" y="35817"/>
                    </a:lnTo>
                    <a:lnTo>
                      <a:pt x="25694" y="35817"/>
                    </a:lnTo>
                    <a:lnTo>
                      <a:pt x="25768" y="35792"/>
                    </a:lnTo>
                    <a:lnTo>
                      <a:pt x="25843" y="35817"/>
                    </a:lnTo>
                    <a:lnTo>
                      <a:pt x="26440" y="35817"/>
                    </a:lnTo>
                    <a:lnTo>
                      <a:pt x="27037" y="35842"/>
                    </a:lnTo>
                    <a:lnTo>
                      <a:pt x="27907" y="35817"/>
                    </a:lnTo>
                    <a:lnTo>
                      <a:pt x="28753" y="35792"/>
                    </a:lnTo>
                    <a:lnTo>
                      <a:pt x="29623" y="35718"/>
                    </a:lnTo>
                    <a:lnTo>
                      <a:pt x="30469" y="35618"/>
                    </a:lnTo>
                    <a:lnTo>
                      <a:pt x="31340" y="35519"/>
                    </a:lnTo>
                    <a:lnTo>
                      <a:pt x="32185" y="35369"/>
                    </a:lnTo>
                    <a:lnTo>
                      <a:pt x="33031" y="35195"/>
                    </a:lnTo>
                    <a:lnTo>
                      <a:pt x="33877" y="35021"/>
                    </a:lnTo>
                    <a:lnTo>
                      <a:pt x="34722" y="34797"/>
                    </a:lnTo>
                    <a:lnTo>
                      <a:pt x="35543" y="34574"/>
                    </a:lnTo>
                    <a:lnTo>
                      <a:pt x="36364" y="34325"/>
                    </a:lnTo>
                    <a:lnTo>
                      <a:pt x="37185" y="34051"/>
                    </a:lnTo>
                    <a:lnTo>
                      <a:pt x="37981" y="33753"/>
                    </a:lnTo>
                    <a:lnTo>
                      <a:pt x="38752" y="33429"/>
                    </a:lnTo>
                    <a:lnTo>
                      <a:pt x="39523" y="33081"/>
                    </a:lnTo>
                    <a:lnTo>
                      <a:pt x="40294" y="32733"/>
                    </a:lnTo>
                    <a:lnTo>
                      <a:pt x="41040" y="32360"/>
                    </a:lnTo>
                    <a:lnTo>
                      <a:pt x="41761" y="31962"/>
                    </a:lnTo>
                    <a:lnTo>
                      <a:pt x="42482" y="31564"/>
                    </a:lnTo>
                    <a:lnTo>
                      <a:pt x="43179" y="31116"/>
                    </a:lnTo>
                    <a:lnTo>
                      <a:pt x="43850" y="30693"/>
                    </a:lnTo>
                    <a:lnTo>
                      <a:pt x="44497" y="30221"/>
                    </a:lnTo>
                    <a:lnTo>
                      <a:pt x="45119" y="29748"/>
                    </a:lnTo>
                    <a:lnTo>
                      <a:pt x="45716" y="29251"/>
                    </a:lnTo>
                    <a:lnTo>
                      <a:pt x="46313" y="28753"/>
                    </a:lnTo>
                    <a:lnTo>
                      <a:pt x="46860" y="28231"/>
                    </a:lnTo>
                    <a:lnTo>
                      <a:pt x="47407" y="27709"/>
                    </a:lnTo>
                    <a:lnTo>
                      <a:pt x="47905" y="27162"/>
                    </a:lnTo>
                    <a:lnTo>
                      <a:pt x="48377" y="26589"/>
                    </a:lnTo>
                    <a:lnTo>
                      <a:pt x="48825" y="26017"/>
                    </a:lnTo>
                    <a:lnTo>
                      <a:pt x="49248" y="25445"/>
                    </a:lnTo>
                    <a:lnTo>
                      <a:pt x="49621" y="24848"/>
                    </a:lnTo>
                    <a:lnTo>
                      <a:pt x="50044" y="24152"/>
                    </a:lnTo>
                    <a:lnTo>
                      <a:pt x="50417" y="23431"/>
                    </a:lnTo>
                    <a:lnTo>
                      <a:pt x="50715" y="22709"/>
                    </a:lnTo>
                    <a:lnTo>
                      <a:pt x="50989" y="21963"/>
                    </a:lnTo>
                    <a:lnTo>
                      <a:pt x="51188" y="21242"/>
                    </a:lnTo>
                    <a:lnTo>
                      <a:pt x="51337" y="20496"/>
                    </a:lnTo>
                    <a:lnTo>
                      <a:pt x="51461" y="19774"/>
                    </a:lnTo>
                    <a:lnTo>
                      <a:pt x="51511" y="19028"/>
                    </a:lnTo>
                    <a:lnTo>
                      <a:pt x="51511" y="18282"/>
                    </a:lnTo>
                    <a:lnTo>
                      <a:pt x="51461" y="17536"/>
                    </a:lnTo>
                    <a:lnTo>
                      <a:pt x="51362" y="16765"/>
                    </a:lnTo>
                    <a:lnTo>
                      <a:pt x="51213" y="16019"/>
                    </a:lnTo>
                    <a:lnTo>
                      <a:pt x="51014" y="15273"/>
                    </a:lnTo>
                    <a:lnTo>
                      <a:pt x="50765" y="14502"/>
                    </a:lnTo>
                    <a:lnTo>
                      <a:pt x="50442" y="13755"/>
                    </a:lnTo>
                    <a:lnTo>
                      <a:pt x="50093" y="12984"/>
                    </a:lnTo>
                    <a:lnTo>
                      <a:pt x="49795" y="12412"/>
                    </a:lnTo>
                    <a:lnTo>
                      <a:pt x="49496" y="11865"/>
                    </a:lnTo>
                    <a:lnTo>
                      <a:pt x="49173" y="11318"/>
                    </a:lnTo>
                    <a:lnTo>
                      <a:pt x="48850" y="10796"/>
                    </a:lnTo>
                    <a:lnTo>
                      <a:pt x="48502" y="10298"/>
                    </a:lnTo>
                    <a:lnTo>
                      <a:pt x="48153" y="9801"/>
                    </a:lnTo>
                    <a:lnTo>
                      <a:pt x="47780" y="9328"/>
                    </a:lnTo>
                    <a:lnTo>
                      <a:pt x="47407" y="8880"/>
                    </a:lnTo>
                    <a:lnTo>
                      <a:pt x="47034" y="8433"/>
                    </a:lnTo>
                    <a:lnTo>
                      <a:pt x="46661" y="8010"/>
                    </a:lnTo>
                    <a:lnTo>
                      <a:pt x="46263" y="7587"/>
                    </a:lnTo>
                    <a:lnTo>
                      <a:pt x="45865" y="7189"/>
                    </a:lnTo>
                    <a:lnTo>
                      <a:pt x="45044" y="6443"/>
                    </a:lnTo>
                    <a:lnTo>
                      <a:pt x="44174" y="5746"/>
                    </a:lnTo>
                    <a:lnTo>
                      <a:pt x="43328" y="5100"/>
                    </a:lnTo>
                    <a:lnTo>
                      <a:pt x="42433" y="4478"/>
                    </a:lnTo>
                    <a:lnTo>
                      <a:pt x="41537" y="3931"/>
                    </a:lnTo>
                    <a:lnTo>
                      <a:pt x="40642" y="3433"/>
                    </a:lnTo>
                    <a:lnTo>
                      <a:pt x="39722" y="2986"/>
                    </a:lnTo>
                    <a:lnTo>
                      <a:pt x="38826" y="2563"/>
                    </a:lnTo>
                    <a:lnTo>
                      <a:pt x="37906" y="2190"/>
                    </a:lnTo>
                    <a:lnTo>
                      <a:pt x="37011" y="1841"/>
                    </a:lnTo>
                    <a:lnTo>
                      <a:pt x="36115" y="1543"/>
                    </a:lnTo>
                    <a:lnTo>
                      <a:pt x="35220" y="1269"/>
                    </a:lnTo>
                    <a:lnTo>
                      <a:pt x="34374" y="1046"/>
                    </a:lnTo>
                    <a:lnTo>
                      <a:pt x="33528" y="847"/>
                    </a:lnTo>
                    <a:lnTo>
                      <a:pt x="32708" y="672"/>
                    </a:lnTo>
                    <a:lnTo>
                      <a:pt x="31912" y="523"/>
                    </a:lnTo>
                    <a:lnTo>
                      <a:pt x="31166" y="399"/>
                    </a:lnTo>
                    <a:lnTo>
                      <a:pt x="30444" y="274"/>
                    </a:lnTo>
                    <a:lnTo>
                      <a:pt x="29126" y="125"/>
                    </a:lnTo>
                    <a:lnTo>
                      <a:pt x="27982" y="51"/>
                    </a:lnTo>
                    <a:lnTo>
                      <a:pt x="270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636107" y="2307826"/>
                <a:ext cx="421030" cy="461028"/>
              </a:xfrm>
              <a:custGeom>
                <a:avLst/>
                <a:gdLst/>
                <a:ahLst/>
                <a:cxnLst/>
                <a:rect l="l" t="t" r="r" b="b"/>
                <a:pathLst>
                  <a:path w="20421" h="22361" extrusionOk="0">
                    <a:moveTo>
                      <a:pt x="14874" y="0"/>
                    </a:moveTo>
                    <a:lnTo>
                      <a:pt x="14899" y="274"/>
                    </a:lnTo>
                    <a:lnTo>
                      <a:pt x="14899" y="572"/>
                    </a:lnTo>
                    <a:lnTo>
                      <a:pt x="14874" y="871"/>
                    </a:lnTo>
                    <a:lnTo>
                      <a:pt x="14799" y="1144"/>
                    </a:lnTo>
                    <a:lnTo>
                      <a:pt x="14725" y="1443"/>
                    </a:lnTo>
                    <a:lnTo>
                      <a:pt x="14625" y="1716"/>
                    </a:lnTo>
                    <a:lnTo>
                      <a:pt x="14526" y="1965"/>
                    </a:lnTo>
                    <a:lnTo>
                      <a:pt x="14377" y="2214"/>
                    </a:lnTo>
                    <a:lnTo>
                      <a:pt x="14153" y="2537"/>
                    </a:lnTo>
                    <a:lnTo>
                      <a:pt x="14775" y="2736"/>
                    </a:lnTo>
                    <a:lnTo>
                      <a:pt x="15347" y="2960"/>
                    </a:lnTo>
                    <a:lnTo>
                      <a:pt x="15919" y="3258"/>
                    </a:lnTo>
                    <a:lnTo>
                      <a:pt x="16441" y="3582"/>
                    </a:lnTo>
                    <a:lnTo>
                      <a:pt x="16938" y="3930"/>
                    </a:lnTo>
                    <a:lnTo>
                      <a:pt x="17411" y="4328"/>
                    </a:lnTo>
                    <a:lnTo>
                      <a:pt x="17834" y="4751"/>
                    </a:lnTo>
                    <a:lnTo>
                      <a:pt x="18207" y="5223"/>
                    </a:lnTo>
                    <a:lnTo>
                      <a:pt x="18257" y="5348"/>
                    </a:lnTo>
                    <a:lnTo>
                      <a:pt x="18257" y="5472"/>
                    </a:lnTo>
                    <a:lnTo>
                      <a:pt x="18232" y="5596"/>
                    </a:lnTo>
                    <a:lnTo>
                      <a:pt x="18132" y="5721"/>
                    </a:lnTo>
                    <a:lnTo>
                      <a:pt x="18033" y="5771"/>
                    </a:lnTo>
                    <a:lnTo>
                      <a:pt x="17834" y="5771"/>
                    </a:lnTo>
                    <a:lnTo>
                      <a:pt x="17759" y="5746"/>
                    </a:lnTo>
                    <a:lnTo>
                      <a:pt x="17685" y="5696"/>
                    </a:lnTo>
                    <a:lnTo>
                      <a:pt x="17635" y="5621"/>
                    </a:lnTo>
                    <a:lnTo>
                      <a:pt x="17262" y="5198"/>
                    </a:lnTo>
                    <a:lnTo>
                      <a:pt x="16864" y="4776"/>
                    </a:lnTo>
                    <a:lnTo>
                      <a:pt x="16416" y="4403"/>
                    </a:lnTo>
                    <a:lnTo>
                      <a:pt x="15919" y="4079"/>
                    </a:lnTo>
                    <a:lnTo>
                      <a:pt x="15396" y="3781"/>
                    </a:lnTo>
                    <a:lnTo>
                      <a:pt x="14849" y="3507"/>
                    </a:lnTo>
                    <a:lnTo>
                      <a:pt x="14252" y="3308"/>
                    </a:lnTo>
                    <a:lnTo>
                      <a:pt x="13655" y="3134"/>
                    </a:lnTo>
                    <a:lnTo>
                      <a:pt x="13158" y="3607"/>
                    </a:lnTo>
                    <a:lnTo>
                      <a:pt x="12660" y="4079"/>
                    </a:lnTo>
                    <a:lnTo>
                      <a:pt x="12461" y="4253"/>
                    </a:lnTo>
                    <a:lnTo>
                      <a:pt x="11989" y="4676"/>
                    </a:lnTo>
                    <a:lnTo>
                      <a:pt x="11566" y="5149"/>
                    </a:lnTo>
                    <a:lnTo>
                      <a:pt x="11367" y="5373"/>
                    </a:lnTo>
                    <a:lnTo>
                      <a:pt x="11168" y="5646"/>
                    </a:lnTo>
                    <a:lnTo>
                      <a:pt x="11019" y="5895"/>
                    </a:lnTo>
                    <a:lnTo>
                      <a:pt x="10895" y="6169"/>
                    </a:lnTo>
                    <a:lnTo>
                      <a:pt x="10820" y="6367"/>
                    </a:lnTo>
                    <a:lnTo>
                      <a:pt x="10770" y="6591"/>
                    </a:lnTo>
                    <a:lnTo>
                      <a:pt x="10696" y="7014"/>
                    </a:lnTo>
                    <a:lnTo>
                      <a:pt x="10646" y="7462"/>
                    </a:lnTo>
                    <a:lnTo>
                      <a:pt x="10621" y="7934"/>
                    </a:lnTo>
                    <a:lnTo>
                      <a:pt x="10621" y="8009"/>
                    </a:lnTo>
                    <a:lnTo>
                      <a:pt x="11143" y="8059"/>
                    </a:lnTo>
                    <a:lnTo>
                      <a:pt x="11666" y="8158"/>
                    </a:lnTo>
                    <a:lnTo>
                      <a:pt x="12188" y="8332"/>
                    </a:lnTo>
                    <a:lnTo>
                      <a:pt x="12660" y="8531"/>
                    </a:lnTo>
                    <a:lnTo>
                      <a:pt x="13108" y="8805"/>
                    </a:lnTo>
                    <a:lnTo>
                      <a:pt x="13506" y="9103"/>
                    </a:lnTo>
                    <a:lnTo>
                      <a:pt x="13705" y="9278"/>
                    </a:lnTo>
                    <a:lnTo>
                      <a:pt x="13879" y="9477"/>
                    </a:lnTo>
                    <a:lnTo>
                      <a:pt x="14053" y="9651"/>
                    </a:lnTo>
                    <a:lnTo>
                      <a:pt x="14203" y="9874"/>
                    </a:lnTo>
                    <a:lnTo>
                      <a:pt x="14277" y="9999"/>
                    </a:lnTo>
                    <a:lnTo>
                      <a:pt x="14277" y="10123"/>
                    </a:lnTo>
                    <a:lnTo>
                      <a:pt x="14227" y="10272"/>
                    </a:lnTo>
                    <a:lnTo>
                      <a:pt x="14128" y="10372"/>
                    </a:lnTo>
                    <a:lnTo>
                      <a:pt x="14028" y="10422"/>
                    </a:lnTo>
                    <a:lnTo>
                      <a:pt x="13854" y="10422"/>
                    </a:lnTo>
                    <a:lnTo>
                      <a:pt x="13755" y="10397"/>
                    </a:lnTo>
                    <a:lnTo>
                      <a:pt x="13705" y="10347"/>
                    </a:lnTo>
                    <a:lnTo>
                      <a:pt x="13630" y="10272"/>
                    </a:lnTo>
                    <a:lnTo>
                      <a:pt x="13357" y="9949"/>
                    </a:lnTo>
                    <a:lnTo>
                      <a:pt x="13034" y="9651"/>
                    </a:lnTo>
                    <a:lnTo>
                      <a:pt x="12685" y="9377"/>
                    </a:lnTo>
                    <a:lnTo>
                      <a:pt x="12312" y="9153"/>
                    </a:lnTo>
                    <a:lnTo>
                      <a:pt x="11914" y="8979"/>
                    </a:lnTo>
                    <a:lnTo>
                      <a:pt x="11467" y="8855"/>
                    </a:lnTo>
                    <a:lnTo>
                      <a:pt x="11044" y="8755"/>
                    </a:lnTo>
                    <a:lnTo>
                      <a:pt x="10571" y="8705"/>
                    </a:lnTo>
                    <a:lnTo>
                      <a:pt x="10546" y="9054"/>
                    </a:lnTo>
                    <a:lnTo>
                      <a:pt x="10472" y="9427"/>
                    </a:lnTo>
                    <a:lnTo>
                      <a:pt x="10397" y="9750"/>
                    </a:lnTo>
                    <a:lnTo>
                      <a:pt x="10273" y="10049"/>
                    </a:lnTo>
                    <a:lnTo>
                      <a:pt x="10123" y="10347"/>
                    </a:lnTo>
                    <a:lnTo>
                      <a:pt x="9949" y="10646"/>
                    </a:lnTo>
                    <a:lnTo>
                      <a:pt x="9750" y="10919"/>
                    </a:lnTo>
                    <a:lnTo>
                      <a:pt x="9527" y="11193"/>
                    </a:lnTo>
                    <a:lnTo>
                      <a:pt x="9278" y="11466"/>
                    </a:lnTo>
                    <a:lnTo>
                      <a:pt x="9029" y="11715"/>
                    </a:lnTo>
                    <a:lnTo>
                      <a:pt x="9228" y="12063"/>
                    </a:lnTo>
                    <a:lnTo>
                      <a:pt x="9452" y="12411"/>
                    </a:lnTo>
                    <a:lnTo>
                      <a:pt x="9726" y="12735"/>
                    </a:lnTo>
                    <a:lnTo>
                      <a:pt x="10024" y="13033"/>
                    </a:lnTo>
                    <a:lnTo>
                      <a:pt x="10347" y="13332"/>
                    </a:lnTo>
                    <a:lnTo>
                      <a:pt x="10696" y="13580"/>
                    </a:lnTo>
                    <a:lnTo>
                      <a:pt x="11069" y="13829"/>
                    </a:lnTo>
                    <a:lnTo>
                      <a:pt x="11467" y="14028"/>
                    </a:lnTo>
                    <a:lnTo>
                      <a:pt x="11591" y="14128"/>
                    </a:lnTo>
                    <a:lnTo>
                      <a:pt x="11666" y="14252"/>
                    </a:lnTo>
                    <a:lnTo>
                      <a:pt x="11666" y="14376"/>
                    </a:lnTo>
                    <a:lnTo>
                      <a:pt x="11641" y="14526"/>
                    </a:lnTo>
                    <a:lnTo>
                      <a:pt x="11591" y="14600"/>
                    </a:lnTo>
                    <a:lnTo>
                      <a:pt x="11516" y="14675"/>
                    </a:lnTo>
                    <a:lnTo>
                      <a:pt x="11417" y="14700"/>
                    </a:lnTo>
                    <a:lnTo>
                      <a:pt x="11317" y="14725"/>
                    </a:lnTo>
                    <a:lnTo>
                      <a:pt x="11243" y="14700"/>
                    </a:lnTo>
                    <a:lnTo>
                      <a:pt x="11168" y="14675"/>
                    </a:lnTo>
                    <a:lnTo>
                      <a:pt x="10745" y="14451"/>
                    </a:lnTo>
                    <a:lnTo>
                      <a:pt x="10322" y="14202"/>
                    </a:lnTo>
                    <a:lnTo>
                      <a:pt x="9949" y="13904"/>
                    </a:lnTo>
                    <a:lnTo>
                      <a:pt x="9576" y="13605"/>
                    </a:lnTo>
                    <a:lnTo>
                      <a:pt x="9253" y="13257"/>
                    </a:lnTo>
                    <a:lnTo>
                      <a:pt x="8954" y="12909"/>
                    </a:lnTo>
                    <a:lnTo>
                      <a:pt x="8681" y="12536"/>
                    </a:lnTo>
                    <a:lnTo>
                      <a:pt x="8457" y="12138"/>
                    </a:lnTo>
                    <a:lnTo>
                      <a:pt x="8159" y="12337"/>
                    </a:lnTo>
                    <a:lnTo>
                      <a:pt x="7835" y="12511"/>
                    </a:lnTo>
                    <a:lnTo>
                      <a:pt x="7537" y="12660"/>
                    </a:lnTo>
                    <a:lnTo>
                      <a:pt x="7213" y="12785"/>
                    </a:lnTo>
                    <a:lnTo>
                      <a:pt x="6865" y="12909"/>
                    </a:lnTo>
                    <a:lnTo>
                      <a:pt x="6517" y="13008"/>
                    </a:lnTo>
                    <a:lnTo>
                      <a:pt x="6169" y="13083"/>
                    </a:lnTo>
                    <a:lnTo>
                      <a:pt x="5821" y="13133"/>
                    </a:lnTo>
                    <a:lnTo>
                      <a:pt x="5721" y="13307"/>
                    </a:lnTo>
                    <a:lnTo>
                      <a:pt x="5597" y="13481"/>
                    </a:lnTo>
                    <a:lnTo>
                      <a:pt x="5447" y="13655"/>
                    </a:lnTo>
                    <a:lnTo>
                      <a:pt x="5298" y="13804"/>
                    </a:lnTo>
                    <a:lnTo>
                      <a:pt x="5124" y="13954"/>
                    </a:lnTo>
                    <a:lnTo>
                      <a:pt x="4950" y="14103"/>
                    </a:lnTo>
                    <a:lnTo>
                      <a:pt x="4751" y="14227"/>
                    </a:lnTo>
                    <a:lnTo>
                      <a:pt x="4527" y="14327"/>
                    </a:lnTo>
                    <a:lnTo>
                      <a:pt x="4104" y="14501"/>
                    </a:lnTo>
                    <a:lnTo>
                      <a:pt x="3632" y="14625"/>
                    </a:lnTo>
                    <a:lnTo>
                      <a:pt x="3134" y="14700"/>
                    </a:lnTo>
                    <a:lnTo>
                      <a:pt x="2612" y="14725"/>
                    </a:lnTo>
                    <a:lnTo>
                      <a:pt x="2139" y="14725"/>
                    </a:lnTo>
                    <a:lnTo>
                      <a:pt x="1791" y="14700"/>
                    </a:lnTo>
                    <a:lnTo>
                      <a:pt x="1443" y="14650"/>
                    </a:lnTo>
                    <a:lnTo>
                      <a:pt x="1145" y="14575"/>
                    </a:lnTo>
                    <a:lnTo>
                      <a:pt x="821" y="14501"/>
                    </a:lnTo>
                    <a:lnTo>
                      <a:pt x="548" y="14401"/>
                    </a:lnTo>
                    <a:lnTo>
                      <a:pt x="274" y="14277"/>
                    </a:lnTo>
                    <a:lnTo>
                      <a:pt x="0" y="14153"/>
                    </a:lnTo>
                    <a:lnTo>
                      <a:pt x="0" y="14501"/>
                    </a:lnTo>
                    <a:lnTo>
                      <a:pt x="0" y="14849"/>
                    </a:lnTo>
                    <a:lnTo>
                      <a:pt x="25" y="15222"/>
                    </a:lnTo>
                    <a:lnTo>
                      <a:pt x="75" y="15570"/>
                    </a:lnTo>
                    <a:lnTo>
                      <a:pt x="150" y="15918"/>
                    </a:lnTo>
                    <a:lnTo>
                      <a:pt x="175" y="15943"/>
                    </a:lnTo>
                    <a:lnTo>
                      <a:pt x="349" y="16192"/>
                    </a:lnTo>
                    <a:lnTo>
                      <a:pt x="523" y="16441"/>
                    </a:lnTo>
                    <a:lnTo>
                      <a:pt x="722" y="16640"/>
                    </a:lnTo>
                    <a:lnTo>
                      <a:pt x="946" y="16864"/>
                    </a:lnTo>
                    <a:lnTo>
                      <a:pt x="1169" y="17038"/>
                    </a:lnTo>
                    <a:lnTo>
                      <a:pt x="1393" y="17212"/>
                    </a:lnTo>
                    <a:lnTo>
                      <a:pt x="1642" y="17386"/>
                    </a:lnTo>
                    <a:lnTo>
                      <a:pt x="1891" y="17510"/>
                    </a:lnTo>
                    <a:lnTo>
                      <a:pt x="2139" y="17635"/>
                    </a:lnTo>
                    <a:lnTo>
                      <a:pt x="2388" y="17734"/>
                    </a:lnTo>
                    <a:lnTo>
                      <a:pt x="2662" y="17834"/>
                    </a:lnTo>
                    <a:lnTo>
                      <a:pt x="2910" y="17883"/>
                    </a:lnTo>
                    <a:lnTo>
                      <a:pt x="3184" y="17933"/>
                    </a:lnTo>
                    <a:lnTo>
                      <a:pt x="3458" y="17958"/>
                    </a:lnTo>
                    <a:lnTo>
                      <a:pt x="4129" y="17958"/>
                    </a:lnTo>
                    <a:lnTo>
                      <a:pt x="4229" y="18033"/>
                    </a:lnTo>
                    <a:lnTo>
                      <a:pt x="4328" y="18132"/>
                    </a:lnTo>
                    <a:lnTo>
                      <a:pt x="4378" y="18256"/>
                    </a:lnTo>
                    <a:lnTo>
                      <a:pt x="4353" y="18406"/>
                    </a:lnTo>
                    <a:lnTo>
                      <a:pt x="4303" y="18530"/>
                    </a:lnTo>
                    <a:lnTo>
                      <a:pt x="4204" y="18605"/>
                    </a:lnTo>
                    <a:lnTo>
                      <a:pt x="4055" y="18654"/>
                    </a:lnTo>
                    <a:lnTo>
                      <a:pt x="3607" y="18679"/>
                    </a:lnTo>
                    <a:lnTo>
                      <a:pt x="3209" y="18654"/>
                    </a:lnTo>
                    <a:lnTo>
                      <a:pt x="2836" y="18605"/>
                    </a:lnTo>
                    <a:lnTo>
                      <a:pt x="2463" y="18530"/>
                    </a:lnTo>
                    <a:lnTo>
                      <a:pt x="2115" y="18406"/>
                    </a:lnTo>
                    <a:lnTo>
                      <a:pt x="1741" y="18256"/>
                    </a:lnTo>
                    <a:lnTo>
                      <a:pt x="1393" y="18082"/>
                    </a:lnTo>
                    <a:lnTo>
                      <a:pt x="1070" y="17859"/>
                    </a:lnTo>
                    <a:lnTo>
                      <a:pt x="747" y="17610"/>
                    </a:lnTo>
                    <a:lnTo>
                      <a:pt x="995" y="18107"/>
                    </a:lnTo>
                    <a:lnTo>
                      <a:pt x="1294" y="18555"/>
                    </a:lnTo>
                    <a:lnTo>
                      <a:pt x="1617" y="19003"/>
                    </a:lnTo>
                    <a:lnTo>
                      <a:pt x="1965" y="19425"/>
                    </a:lnTo>
                    <a:lnTo>
                      <a:pt x="2363" y="19823"/>
                    </a:lnTo>
                    <a:lnTo>
                      <a:pt x="2786" y="20197"/>
                    </a:lnTo>
                    <a:lnTo>
                      <a:pt x="3234" y="20570"/>
                    </a:lnTo>
                    <a:lnTo>
                      <a:pt x="3706" y="20893"/>
                    </a:lnTo>
                    <a:lnTo>
                      <a:pt x="4179" y="21191"/>
                    </a:lnTo>
                    <a:lnTo>
                      <a:pt x="4701" y="21465"/>
                    </a:lnTo>
                    <a:lnTo>
                      <a:pt x="5248" y="21689"/>
                    </a:lnTo>
                    <a:lnTo>
                      <a:pt x="5796" y="21888"/>
                    </a:lnTo>
                    <a:lnTo>
                      <a:pt x="6368" y="22062"/>
                    </a:lnTo>
                    <a:lnTo>
                      <a:pt x="6940" y="22211"/>
                    </a:lnTo>
                    <a:lnTo>
                      <a:pt x="7562" y="22286"/>
                    </a:lnTo>
                    <a:lnTo>
                      <a:pt x="8159" y="22360"/>
                    </a:lnTo>
                    <a:lnTo>
                      <a:pt x="8208" y="22360"/>
                    </a:lnTo>
                    <a:lnTo>
                      <a:pt x="8034" y="22211"/>
                    </a:lnTo>
                    <a:lnTo>
                      <a:pt x="7885" y="22087"/>
                    </a:lnTo>
                    <a:lnTo>
                      <a:pt x="7711" y="21838"/>
                    </a:lnTo>
                    <a:lnTo>
                      <a:pt x="7562" y="21589"/>
                    </a:lnTo>
                    <a:lnTo>
                      <a:pt x="7462" y="21341"/>
                    </a:lnTo>
                    <a:lnTo>
                      <a:pt x="7388" y="21067"/>
                    </a:lnTo>
                    <a:lnTo>
                      <a:pt x="7338" y="20793"/>
                    </a:lnTo>
                    <a:lnTo>
                      <a:pt x="7338" y="20520"/>
                    </a:lnTo>
                    <a:lnTo>
                      <a:pt x="7363" y="20246"/>
                    </a:lnTo>
                    <a:lnTo>
                      <a:pt x="7437" y="19973"/>
                    </a:lnTo>
                    <a:lnTo>
                      <a:pt x="7512" y="19848"/>
                    </a:lnTo>
                    <a:lnTo>
                      <a:pt x="7611" y="19749"/>
                    </a:lnTo>
                    <a:lnTo>
                      <a:pt x="7736" y="19724"/>
                    </a:lnTo>
                    <a:lnTo>
                      <a:pt x="7810" y="19724"/>
                    </a:lnTo>
                    <a:lnTo>
                      <a:pt x="7885" y="19749"/>
                    </a:lnTo>
                    <a:lnTo>
                      <a:pt x="8009" y="19799"/>
                    </a:lnTo>
                    <a:lnTo>
                      <a:pt x="8084" y="19923"/>
                    </a:lnTo>
                    <a:lnTo>
                      <a:pt x="8134" y="20047"/>
                    </a:lnTo>
                    <a:lnTo>
                      <a:pt x="8109" y="20172"/>
                    </a:lnTo>
                    <a:lnTo>
                      <a:pt x="8059" y="20371"/>
                    </a:lnTo>
                    <a:lnTo>
                      <a:pt x="8059" y="20545"/>
                    </a:lnTo>
                    <a:lnTo>
                      <a:pt x="8059" y="20744"/>
                    </a:lnTo>
                    <a:lnTo>
                      <a:pt x="8084" y="20918"/>
                    </a:lnTo>
                    <a:lnTo>
                      <a:pt x="8134" y="21117"/>
                    </a:lnTo>
                    <a:lnTo>
                      <a:pt x="8208" y="21291"/>
                    </a:lnTo>
                    <a:lnTo>
                      <a:pt x="8308" y="21440"/>
                    </a:lnTo>
                    <a:lnTo>
                      <a:pt x="8432" y="21614"/>
                    </a:lnTo>
                    <a:lnTo>
                      <a:pt x="8606" y="21788"/>
                    </a:lnTo>
                    <a:lnTo>
                      <a:pt x="8780" y="21913"/>
                    </a:lnTo>
                    <a:lnTo>
                      <a:pt x="8954" y="22012"/>
                    </a:lnTo>
                    <a:lnTo>
                      <a:pt x="9153" y="22112"/>
                    </a:lnTo>
                    <a:lnTo>
                      <a:pt x="9352" y="22161"/>
                    </a:lnTo>
                    <a:lnTo>
                      <a:pt x="9551" y="22211"/>
                    </a:lnTo>
                    <a:lnTo>
                      <a:pt x="9900" y="22261"/>
                    </a:lnTo>
                    <a:lnTo>
                      <a:pt x="10621" y="22137"/>
                    </a:lnTo>
                    <a:lnTo>
                      <a:pt x="11292" y="21962"/>
                    </a:lnTo>
                    <a:lnTo>
                      <a:pt x="11989" y="21739"/>
                    </a:lnTo>
                    <a:lnTo>
                      <a:pt x="12636" y="21490"/>
                    </a:lnTo>
                    <a:lnTo>
                      <a:pt x="13282" y="21191"/>
                    </a:lnTo>
                    <a:lnTo>
                      <a:pt x="13879" y="20843"/>
                    </a:lnTo>
                    <a:lnTo>
                      <a:pt x="14476" y="20445"/>
                    </a:lnTo>
                    <a:lnTo>
                      <a:pt x="15023" y="20022"/>
                    </a:lnTo>
                    <a:lnTo>
                      <a:pt x="14650" y="19948"/>
                    </a:lnTo>
                    <a:lnTo>
                      <a:pt x="14277" y="19873"/>
                    </a:lnTo>
                    <a:lnTo>
                      <a:pt x="13904" y="19749"/>
                    </a:lnTo>
                    <a:lnTo>
                      <a:pt x="13556" y="19624"/>
                    </a:lnTo>
                    <a:lnTo>
                      <a:pt x="13232" y="19450"/>
                    </a:lnTo>
                    <a:lnTo>
                      <a:pt x="12909" y="19251"/>
                    </a:lnTo>
                    <a:lnTo>
                      <a:pt x="12611" y="19052"/>
                    </a:lnTo>
                    <a:lnTo>
                      <a:pt x="12337" y="18804"/>
                    </a:lnTo>
                    <a:lnTo>
                      <a:pt x="12262" y="18704"/>
                    </a:lnTo>
                    <a:lnTo>
                      <a:pt x="12238" y="18555"/>
                    </a:lnTo>
                    <a:lnTo>
                      <a:pt x="12262" y="18431"/>
                    </a:lnTo>
                    <a:lnTo>
                      <a:pt x="12337" y="18306"/>
                    </a:lnTo>
                    <a:lnTo>
                      <a:pt x="12437" y="18232"/>
                    </a:lnTo>
                    <a:lnTo>
                      <a:pt x="12586" y="18207"/>
                    </a:lnTo>
                    <a:lnTo>
                      <a:pt x="12710" y="18232"/>
                    </a:lnTo>
                    <a:lnTo>
                      <a:pt x="12835" y="18281"/>
                    </a:lnTo>
                    <a:lnTo>
                      <a:pt x="13133" y="18555"/>
                    </a:lnTo>
                    <a:lnTo>
                      <a:pt x="13481" y="18779"/>
                    </a:lnTo>
                    <a:lnTo>
                      <a:pt x="13854" y="18953"/>
                    </a:lnTo>
                    <a:lnTo>
                      <a:pt x="14252" y="19127"/>
                    </a:lnTo>
                    <a:lnTo>
                      <a:pt x="14650" y="19227"/>
                    </a:lnTo>
                    <a:lnTo>
                      <a:pt x="15073" y="19326"/>
                    </a:lnTo>
                    <a:lnTo>
                      <a:pt x="15521" y="19351"/>
                    </a:lnTo>
                    <a:lnTo>
                      <a:pt x="16068" y="19351"/>
                    </a:lnTo>
                    <a:lnTo>
                      <a:pt x="16416" y="19227"/>
                    </a:lnTo>
                    <a:lnTo>
                      <a:pt x="16789" y="19077"/>
                    </a:lnTo>
                    <a:lnTo>
                      <a:pt x="17137" y="18903"/>
                    </a:lnTo>
                    <a:lnTo>
                      <a:pt x="17461" y="18704"/>
                    </a:lnTo>
                    <a:lnTo>
                      <a:pt x="17784" y="18505"/>
                    </a:lnTo>
                    <a:lnTo>
                      <a:pt x="18083" y="18306"/>
                    </a:lnTo>
                    <a:lnTo>
                      <a:pt x="18381" y="18058"/>
                    </a:lnTo>
                    <a:lnTo>
                      <a:pt x="18655" y="17834"/>
                    </a:lnTo>
                    <a:lnTo>
                      <a:pt x="18903" y="17560"/>
                    </a:lnTo>
                    <a:lnTo>
                      <a:pt x="19152" y="17311"/>
                    </a:lnTo>
                    <a:lnTo>
                      <a:pt x="19351" y="17038"/>
                    </a:lnTo>
                    <a:lnTo>
                      <a:pt x="19575" y="16739"/>
                    </a:lnTo>
                    <a:lnTo>
                      <a:pt x="19749" y="16441"/>
                    </a:lnTo>
                    <a:lnTo>
                      <a:pt x="19923" y="16142"/>
                    </a:lnTo>
                    <a:lnTo>
                      <a:pt x="20048" y="15819"/>
                    </a:lnTo>
                    <a:lnTo>
                      <a:pt x="20172" y="15496"/>
                    </a:lnTo>
                    <a:lnTo>
                      <a:pt x="20246" y="15247"/>
                    </a:lnTo>
                    <a:lnTo>
                      <a:pt x="20321" y="14998"/>
                    </a:lnTo>
                    <a:lnTo>
                      <a:pt x="20396" y="14476"/>
                    </a:lnTo>
                    <a:lnTo>
                      <a:pt x="20147" y="14700"/>
                    </a:lnTo>
                    <a:lnTo>
                      <a:pt x="19849" y="14899"/>
                    </a:lnTo>
                    <a:lnTo>
                      <a:pt x="19525" y="15098"/>
                    </a:lnTo>
                    <a:lnTo>
                      <a:pt x="19202" y="15247"/>
                    </a:lnTo>
                    <a:lnTo>
                      <a:pt x="18754" y="15421"/>
                    </a:lnTo>
                    <a:lnTo>
                      <a:pt x="18306" y="15521"/>
                    </a:lnTo>
                    <a:lnTo>
                      <a:pt x="17859" y="15595"/>
                    </a:lnTo>
                    <a:lnTo>
                      <a:pt x="17386" y="15620"/>
                    </a:lnTo>
                    <a:lnTo>
                      <a:pt x="17113" y="15620"/>
                    </a:lnTo>
                    <a:lnTo>
                      <a:pt x="16814" y="15570"/>
                    </a:lnTo>
                    <a:lnTo>
                      <a:pt x="16516" y="15545"/>
                    </a:lnTo>
                    <a:lnTo>
                      <a:pt x="16242" y="15471"/>
                    </a:lnTo>
                    <a:lnTo>
                      <a:pt x="16118" y="15396"/>
                    </a:lnTo>
                    <a:lnTo>
                      <a:pt x="16018" y="15297"/>
                    </a:lnTo>
                    <a:lnTo>
                      <a:pt x="15968" y="15172"/>
                    </a:lnTo>
                    <a:lnTo>
                      <a:pt x="15993" y="15023"/>
                    </a:lnTo>
                    <a:lnTo>
                      <a:pt x="16043" y="14899"/>
                    </a:lnTo>
                    <a:lnTo>
                      <a:pt x="16143" y="14824"/>
                    </a:lnTo>
                    <a:lnTo>
                      <a:pt x="16267" y="14774"/>
                    </a:lnTo>
                    <a:lnTo>
                      <a:pt x="16416" y="14774"/>
                    </a:lnTo>
                    <a:lnTo>
                      <a:pt x="16739" y="14849"/>
                    </a:lnTo>
                    <a:lnTo>
                      <a:pt x="17038" y="14899"/>
                    </a:lnTo>
                    <a:lnTo>
                      <a:pt x="17685" y="14899"/>
                    </a:lnTo>
                    <a:lnTo>
                      <a:pt x="18008" y="14849"/>
                    </a:lnTo>
                    <a:lnTo>
                      <a:pt x="18306" y="14799"/>
                    </a:lnTo>
                    <a:lnTo>
                      <a:pt x="18605" y="14700"/>
                    </a:lnTo>
                    <a:lnTo>
                      <a:pt x="18903" y="14600"/>
                    </a:lnTo>
                    <a:lnTo>
                      <a:pt x="19177" y="14476"/>
                    </a:lnTo>
                    <a:lnTo>
                      <a:pt x="19426" y="14327"/>
                    </a:lnTo>
                    <a:lnTo>
                      <a:pt x="19650" y="14177"/>
                    </a:lnTo>
                    <a:lnTo>
                      <a:pt x="19849" y="14003"/>
                    </a:lnTo>
                    <a:lnTo>
                      <a:pt x="20023" y="13829"/>
                    </a:lnTo>
                    <a:lnTo>
                      <a:pt x="20172" y="13630"/>
                    </a:lnTo>
                    <a:lnTo>
                      <a:pt x="20321" y="13431"/>
                    </a:lnTo>
                    <a:lnTo>
                      <a:pt x="20421" y="13232"/>
                    </a:lnTo>
                    <a:lnTo>
                      <a:pt x="20371" y="12834"/>
                    </a:lnTo>
                    <a:lnTo>
                      <a:pt x="20271" y="12461"/>
                    </a:lnTo>
                    <a:lnTo>
                      <a:pt x="20172" y="12088"/>
                    </a:lnTo>
                    <a:lnTo>
                      <a:pt x="20023" y="11740"/>
                    </a:lnTo>
                    <a:lnTo>
                      <a:pt x="19873" y="11392"/>
                    </a:lnTo>
                    <a:lnTo>
                      <a:pt x="19674" y="11068"/>
                    </a:lnTo>
                    <a:lnTo>
                      <a:pt x="19475" y="10745"/>
                    </a:lnTo>
                    <a:lnTo>
                      <a:pt x="19227" y="10422"/>
                    </a:lnTo>
                    <a:lnTo>
                      <a:pt x="18729" y="11019"/>
                    </a:lnTo>
                    <a:lnTo>
                      <a:pt x="18456" y="11292"/>
                    </a:lnTo>
                    <a:lnTo>
                      <a:pt x="18157" y="11591"/>
                    </a:lnTo>
                    <a:lnTo>
                      <a:pt x="17834" y="11839"/>
                    </a:lnTo>
                    <a:lnTo>
                      <a:pt x="17511" y="12088"/>
                    </a:lnTo>
                    <a:lnTo>
                      <a:pt x="17162" y="12312"/>
                    </a:lnTo>
                    <a:lnTo>
                      <a:pt x="16764" y="12511"/>
                    </a:lnTo>
                    <a:lnTo>
                      <a:pt x="16317" y="12685"/>
                    </a:lnTo>
                    <a:lnTo>
                      <a:pt x="15819" y="12834"/>
                    </a:lnTo>
                    <a:lnTo>
                      <a:pt x="15297" y="12934"/>
                    </a:lnTo>
                    <a:lnTo>
                      <a:pt x="15048" y="12959"/>
                    </a:lnTo>
                    <a:lnTo>
                      <a:pt x="14675" y="12959"/>
                    </a:lnTo>
                    <a:lnTo>
                      <a:pt x="14650" y="13332"/>
                    </a:lnTo>
                    <a:lnTo>
                      <a:pt x="14600" y="13705"/>
                    </a:lnTo>
                    <a:lnTo>
                      <a:pt x="14501" y="14078"/>
                    </a:lnTo>
                    <a:lnTo>
                      <a:pt x="14377" y="14451"/>
                    </a:lnTo>
                    <a:lnTo>
                      <a:pt x="14203" y="14799"/>
                    </a:lnTo>
                    <a:lnTo>
                      <a:pt x="14004" y="15147"/>
                    </a:lnTo>
                    <a:lnTo>
                      <a:pt x="13780" y="15471"/>
                    </a:lnTo>
                    <a:lnTo>
                      <a:pt x="13531" y="15794"/>
                    </a:lnTo>
                    <a:lnTo>
                      <a:pt x="13730" y="15943"/>
                    </a:lnTo>
                    <a:lnTo>
                      <a:pt x="13979" y="16117"/>
                    </a:lnTo>
                    <a:lnTo>
                      <a:pt x="14227" y="16267"/>
                    </a:lnTo>
                    <a:lnTo>
                      <a:pt x="14501" y="16391"/>
                    </a:lnTo>
                    <a:lnTo>
                      <a:pt x="14775" y="16491"/>
                    </a:lnTo>
                    <a:lnTo>
                      <a:pt x="15048" y="16590"/>
                    </a:lnTo>
                    <a:lnTo>
                      <a:pt x="15347" y="16665"/>
                    </a:lnTo>
                    <a:lnTo>
                      <a:pt x="15645" y="16714"/>
                    </a:lnTo>
                    <a:lnTo>
                      <a:pt x="15769" y="16764"/>
                    </a:lnTo>
                    <a:lnTo>
                      <a:pt x="15869" y="16839"/>
                    </a:lnTo>
                    <a:lnTo>
                      <a:pt x="15919" y="16963"/>
                    </a:lnTo>
                    <a:lnTo>
                      <a:pt x="15944" y="17112"/>
                    </a:lnTo>
                    <a:lnTo>
                      <a:pt x="15894" y="17237"/>
                    </a:lnTo>
                    <a:lnTo>
                      <a:pt x="15819" y="17336"/>
                    </a:lnTo>
                    <a:lnTo>
                      <a:pt x="15720" y="17386"/>
                    </a:lnTo>
                    <a:lnTo>
                      <a:pt x="15595" y="17411"/>
                    </a:lnTo>
                    <a:lnTo>
                      <a:pt x="15546" y="17411"/>
                    </a:lnTo>
                    <a:lnTo>
                      <a:pt x="15173" y="17361"/>
                    </a:lnTo>
                    <a:lnTo>
                      <a:pt x="14824" y="17262"/>
                    </a:lnTo>
                    <a:lnTo>
                      <a:pt x="14476" y="17162"/>
                    </a:lnTo>
                    <a:lnTo>
                      <a:pt x="14153" y="17013"/>
                    </a:lnTo>
                    <a:lnTo>
                      <a:pt x="13854" y="16864"/>
                    </a:lnTo>
                    <a:lnTo>
                      <a:pt x="13556" y="16690"/>
                    </a:lnTo>
                    <a:lnTo>
                      <a:pt x="13257" y="16491"/>
                    </a:lnTo>
                    <a:lnTo>
                      <a:pt x="13009" y="16267"/>
                    </a:lnTo>
                    <a:lnTo>
                      <a:pt x="12611" y="16565"/>
                    </a:lnTo>
                    <a:lnTo>
                      <a:pt x="12213" y="16814"/>
                    </a:lnTo>
                    <a:lnTo>
                      <a:pt x="11790" y="17013"/>
                    </a:lnTo>
                    <a:lnTo>
                      <a:pt x="11342" y="17212"/>
                    </a:lnTo>
                    <a:lnTo>
                      <a:pt x="10870" y="17336"/>
                    </a:lnTo>
                    <a:lnTo>
                      <a:pt x="10397" y="17436"/>
                    </a:lnTo>
                    <a:lnTo>
                      <a:pt x="10273" y="17660"/>
                    </a:lnTo>
                    <a:lnTo>
                      <a:pt x="10173" y="17883"/>
                    </a:lnTo>
                    <a:lnTo>
                      <a:pt x="10123" y="18132"/>
                    </a:lnTo>
                    <a:lnTo>
                      <a:pt x="10099" y="18381"/>
                    </a:lnTo>
                    <a:lnTo>
                      <a:pt x="10123" y="18630"/>
                    </a:lnTo>
                    <a:lnTo>
                      <a:pt x="10198" y="18853"/>
                    </a:lnTo>
                    <a:lnTo>
                      <a:pt x="10298" y="19077"/>
                    </a:lnTo>
                    <a:lnTo>
                      <a:pt x="10447" y="19301"/>
                    </a:lnTo>
                    <a:lnTo>
                      <a:pt x="10521" y="19425"/>
                    </a:lnTo>
                    <a:lnTo>
                      <a:pt x="10521" y="19550"/>
                    </a:lnTo>
                    <a:lnTo>
                      <a:pt x="10497" y="19699"/>
                    </a:lnTo>
                    <a:lnTo>
                      <a:pt x="10397" y="19799"/>
                    </a:lnTo>
                    <a:lnTo>
                      <a:pt x="10298" y="19873"/>
                    </a:lnTo>
                    <a:lnTo>
                      <a:pt x="10099" y="19873"/>
                    </a:lnTo>
                    <a:lnTo>
                      <a:pt x="10024" y="19848"/>
                    </a:lnTo>
                    <a:lnTo>
                      <a:pt x="9974" y="19823"/>
                    </a:lnTo>
                    <a:lnTo>
                      <a:pt x="9900" y="19749"/>
                    </a:lnTo>
                    <a:lnTo>
                      <a:pt x="9726" y="19525"/>
                    </a:lnTo>
                    <a:lnTo>
                      <a:pt x="9601" y="19251"/>
                    </a:lnTo>
                    <a:lnTo>
                      <a:pt x="9477" y="18978"/>
                    </a:lnTo>
                    <a:lnTo>
                      <a:pt x="9427" y="18704"/>
                    </a:lnTo>
                    <a:lnTo>
                      <a:pt x="9402" y="18431"/>
                    </a:lnTo>
                    <a:lnTo>
                      <a:pt x="9402" y="18132"/>
                    </a:lnTo>
                    <a:lnTo>
                      <a:pt x="9452" y="17859"/>
                    </a:lnTo>
                    <a:lnTo>
                      <a:pt x="9527" y="17585"/>
                    </a:lnTo>
                    <a:lnTo>
                      <a:pt x="9527" y="17585"/>
                    </a:lnTo>
                    <a:lnTo>
                      <a:pt x="9352" y="17610"/>
                    </a:lnTo>
                    <a:lnTo>
                      <a:pt x="8581" y="17734"/>
                    </a:lnTo>
                    <a:lnTo>
                      <a:pt x="8208" y="17784"/>
                    </a:lnTo>
                    <a:lnTo>
                      <a:pt x="7835" y="17883"/>
                    </a:lnTo>
                    <a:lnTo>
                      <a:pt x="7487" y="17983"/>
                    </a:lnTo>
                    <a:lnTo>
                      <a:pt x="7114" y="18132"/>
                    </a:lnTo>
                    <a:lnTo>
                      <a:pt x="6766" y="18306"/>
                    </a:lnTo>
                    <a:lnTo>
                      <a:pt x="6467" y="18530"/>
                    </a:lnTo>
                    <a:lnTo>
                      <a:pt x="6194" y="18754"/>
                    </a:lnTo>
                    <a:lnTo>
                      <a:pt x="6094" y="18878"/>
                    </a:lnTo>
                    <a:lnTo>
                      <a:pt x="5995" y="19028"/>
                    </a:lnTo>
                    <a:lnTo>
                      <a:pt x="5920" y="19152"/>
                    </a:lnTo>
                    <a:lnTo>
                      <a:pt x="5845" y="19301"/>
                    </a:lnTo>
                    <a:lnTo>
                      <a:pt x="5821" y="19450"/>
                    </a:lnTo>
                    <a:lnTo>
                      <a:pt x="5796" y="19600"/>
                    </a:lnTo>
                    <a:lnTo>
                      <a:pt x="5771" y="19724"/>
                    </a:lnTo>
                    <a:lnTo>
                      <a:pt x="5696" y="19848"/>
                    </a:lnTo>
                    <a:lnTo>
                      <a:pt x="5572" y="19923"/>
                    </a:lnTo>
                    <a:lnTo>
                      <a:pt x="5447" y="19948"/>
                    </a:lnTo>
                    <a:lnTo>
                      <a:pt x="5423" y="19948"/>
                    </a:lnTo>
                    <a:lnTo>
                      <a:pt x="5298" y="19898"/>
                    </a:lnTo>
                    <a:lnTo>
                      <a:pt x="5174" y="19823"/>
                    </a:lnTo>
                    <a:lnTo>
                      <a:pt x="5099" y="19724"/>
                    </a:lnTo>
                    <a:lnTo>
                      <a:pt x="5099" y="19575"/>
                    </a:lnTo>
                    <a:lnTo>
                      <a:pt x="5099" y="19376"/>
                    </a:lnTo>
                    <a:lnTo>
                      <a:pt x="5149" y="19177"/>
                    </a:lnTo>
                    <a:lnTo>
                      <a:pt x="5199" y="19003"/>
                    </a:lnTo>
                    <a:lnTo>
                      <a:pt x="5273" y="18829"/>
                    </a:lnTo>
                    <a:lnTo>
                      <a:pt x="5373" y="18654"/>
                    </a:lnTo>
                    <a:lnTo>
                      <a:pt x="5497" y="18505"/>
                    </a:lnTo>
                    <a:lnTo>
                      <a:pt x="5622" y="18356"/>
                    </a:lnTo>
                    <a:lnTo>
                      <a:pt x="5746" y="18207"/>
                    </a:lnTo>
                    <a:lnTo>
                      <a:pt x="6044" y="17933"/>
                    </a:lnTo>
                    <a:lnTo>
                      <a:pt x="6393" y="17709"/>
                    </a:lnTo>
                    <a:lnTo>
                      <a:pt x="6766" y="17510"/>
                    </a:lnTo>
                    <a:lnTo>
                      <a:pt x="7139" y="17361"/>
                    </a:lnTo>
                    <a:lnTo>
                      <a:pt x="6865" y="17237"/>
                    </a:lnTo>
                    <a:lnTo>
                      <a:pt x="6517" y="17087"/>
                    </a:lnTo>
                    <a:lnTo>
                      <a:pt x="6268" y="16938"/>
                    </a:lnTo>
                    <a:lnTo>
                      <a:pt x="6020" y="16789"/>
                    </a:lnTo>
                    <a:lnTo>
                      <a:pt x="5796" y="16590"/>
                    </a:lnTo>
                    <a:lnTo>
                      <a:pt x="5572" y="16391"/>
                    </a:lnTo>
                    <a:lnTo>
                      <a:pt x="5373" y="16167"/>
                    </a:lnTo>
                    <a:lnTo>
                      <a:pt x="5199" y="15943"/>
                    </a:lnTo>
                    <a:lnTo>
                      <a:pt x="5050" y="15695"/>
                    </a:lnTo>
                    <a:lnTo>
                      <a:pt x="4950" y="15471"/>
                    </a:lnTo>
                    <a:lnTo>
                      <a:pt x="4925" y="15322"/>
                    </a:lnTo>
                    <a:lnTo>
                      <a:pt x="4950" y="15197"/>
                    </a:lnTo>
                    <a:lnTo>
                      <a:pt x="5025" y="15073"/>
                    </a:lnTo>
                    <a:lnTo>
                      <a:pt x="5149" y="14998"/>
                    </a:lnTo>
                    <a:lnTo>
                      <a:pt x="5298" y="14973"/>
                    </a:lnTo>
                    <a:lnTo>
                      <a:pt x="5423" y="14998"/>
                    </a:lnTo>
                    <a:lnTo>
                      <a:pt x="5547" y="15098"/>
                    </a:lnTo>
                    <a:lnTo>
                      <a:pt x="5622" y="15197"/>
                    </a:lnTo>
                    <a:lnTo>
                      <a:pt x="5696" y="15396"/>
                    </a:lnTo>
                    <a:lnTo>
                      <a:pt x="5796" y="15570"/>
                    </a:lnTo>
                    <a:lnTo>
                      <a:pt x="5945" y="15744"/>
                    </a:lnTo>
                    <a:lnTo>
                      <a:pt x="6094" y="15894"/>
                    </a:lnTo>
                    <a:lnTo>
                      <a:pt x="6268" y="16068"/>
                    </a:lnTo>
                    <a:lnTo>
                      <a:pt x="6442" y="16217"/>
                    </a:lnTo>
                    <a:lnTo>
                      <a:pt x="6641" y="16341"/>
                    </a:lnTo>
                    <a:lnTo>
                      <a:pt x="6840" y="16441"/>
                    </a:lnTo>
                    <a:lnTo>
                      <a:pt x="7213" y="16615"/>
                    </a:lnTo>
                    <a:lnTo>
                      <a:pt x="7537" y="16739"/>
                    </a:lnTo>
                    <a:lnTo>
                      <a:pt x="7910" y="16839"/>
                    </a:lnTo>
                    <a:lnTo>
                      <a:pt x="8457" y="16963"/>
                    </a:lnTo>
                    <a:lnTo>
                      <a:pt x="8557" y="17013"/>
                    </a:lnTo>
                    <a:lnTo>
                      <a:pt x="9253" y="16889"/>
                    </a:lnTo>
                    <a:lnTo>
                      <a:pt x="10198" y="16739"/>
                    </a:lnTo>
                    <a:lnTo>
                      <a:pt x="10671" y="16665"/>
                    </a:lnTo>
                    <a:lnTo>
                      <a:pt x="11118" y="16515"/>
                    </a:lnTo>
                    <a:lnTo>
                      <a:pt x="11417" y="16416"/>
                    </a:lnTo>
                    <a:lnTo>
                      <a:pt x="11715" y="16267"/>
                    </a:lnTo>
                    <a:lnTo>
                      <a:pt x="12014" y="16117"/>
                    </a:lnTo>
                    <a:lnTo>
                      <a:pt x="12287" y="15943"/>
                    </a:lnTo>
                    <a:lnTo>
                      <a:pt x="12536" y="15744"/>
                    </a:lnTo>
                    <a:lnTo>
                      <a:pt x="12785" y="15521"/>
                    </a:lnTo>
                    <a:lnTo>
                      <a:pt x="12984" y="15297"/>
                    </a:lnTo>
                    <a:lnTo>
                      <a:pt x="13183" y="15073"/>
                    </a:lnTo>
                    <a:lnTo>
                      <a:pt x="13382" y="14824"/>
                    </a:lnTo>
                    <a:lnTo>
                      <a:pt x="13531" y="14551"/>
                    </a:lnTo>
                    <a:lnTo>
                      <a:pt x="13655" y="14277"/>
                    </a:lnTo>
                    <a:lnTo>
                      <a:pt x="13780" y="14003"/>
                    </a:lnTo>
                    <a:lnTo>
                      <a:pt x="13854" y="13730"/>
                    </a:lnTo>
                    <a:lnTo>
                      <a:pt x="13929" y="13431"/>
                    </a:lnTo>
                    <a:lnTo>
                      <a:pt x="13954" y="13158"/>
                    </a:lnTo>
                    <a:lnTo>
                      <a:pt x="13954" y="12859"/>
                    </a:lnTo>
                    <a:lnTo>
                      <a:pt x="13630" y="12785"/>
                    </a:lnTo>
                    <a:lnTo>
                      <a:pt x="13282" y="12660"/>
                    </a:lnTo>
                    <a:lnTo>
                      <a:pt x="12984" y="12511"/>
                    </a:lnTo>
                    <a:lnTo>
                      <a:pt x="12685" y="12312"/>
                    </a:lnTo>
                    <a:lnTo>
                      <a:pt x="12586" y="12213"/>
                    </a:lnTo>
                    <a:lnTo>
                      <a:pt x="12536" y="12088"/>
                    </a:lnTo>
                    <a:lnTo>
                      <a:pt x="12561" y="11939"/>
                    </a:lnTo>
                    <a:lnTo>
                      <a:pt x="12611" y="11815"/>
                    </a:lnTo>
                    <a:lnTo>
                      <a:pt x="12735" y="11715"/>
                    </a:lnTo>
                    <a:lnTo>
                      <a:pt x="12859" y="11690"/>
                    </a:lnTo>
                    <a:lnTo>
                      <a:pt x="12984" y="11690"/>
                    </a:lnTo>
                    <a:lnTo>
                      <a:pt x="13108" y="11740"/>
                    </a:lnTo>
                    <a:lnTo>
                      <a:pt x="13282" y="11864"/>
                    </a:lnTo>
                    <a:lnTo>
                      <a:pt x="13481" y="11964"/>
                    </a:lnTo>
                    <a:lnTo>
                      <a:pt x="13680" y="12063"/>
                    </a:lnTo>
                    <a:lnTo>
                      <a:pt x="13879" y="12113"/>
                    </a:lnTo>
                    <a:lnTo>
                      <a:pt x="14103" y="12188"/>
                    </a:lnTo>
                    <a:lnTo>
                      <a:pt x="14327" y="12213"/>
                    </a:lnTo>
                    <a:lnTo>
                      <a:pt x="14775" y="12237"/>
                    </a:lnTo>
                    <a:lnTo>
                      <a:pt x="15222" y="12213"/>
                    </a:lnTo>
                    <a:lnTo>
                      <a:pt x="15670" y="12138"/>
                    </a:lnTo>
                    <a:lnTo>
                      <a:pt x="16093" y="12014"/>
                    </a:lnTo>
                    <a:lnTo>
                      <a:pt x="16466" y="11864"/>
                    </a:lnTo>
                    <a:lnTo>
                      <a:pt x="16814" y="11690"/>
                    </a:lnTo>
                    <a:lnTo>
                      <a:pt x="17113" y="11491"/>
                    </a:lnTo>
                    <a:lnTo>
                      <a:pt x="17411" y="11267"/>
                    </a:lnTo>
                    <a:lnTo>
                      <a:pt x="17685" y="11043"/>
                    </a:lnTo>
                    <a:lnTo>
                      <a:pt x="17958" y="10795"/>
                    </a:lnTo>
                    <a:lnTo>
                      <a:pt x="18207" y="10521"/>
                    </a:lnTo>
                    <a:lnTo>
                      <a:pt x="18655" y="9999"/>
                    </a:lnTo>
                    <a:lnTo>
                      <a:pt x="18306" y="9601"/>
                    </a:lnTo>
                    <a:lnTo>
                      <a:pt x="17933" y="9228"/>
                    </a:lnTo>
                    <a:lnTo>
                      <a:pt x="17511" y="8904"/>
                    </a:lnTo>
                    <a:lnTo>
                      <a:pt x="17063" y="8606"/>
                    </a:lnTo>
                    <a:lnTo>
                      <a:pt x="16590" y="8357"/>
                    </a:lnTo>
                    <a:lnTo>
                      <a:pt x="16068" y="8133"/>
                    </a:lnTo>
                    <a:lnTo>
                      <a:pt x="15546" y="7934"/>
                    </a:lnTo>
                    <a:lnTo>
                      <a:pt x="14998" y="7810"/>
                    </a:lnTo>
                    <a:lnTo>
                      <a:pt x="14874" y="7760"/>
                    </a:lnTo>
                    <a:lnTo>
                      <a:pt x="14775" y="7661"/>
                    </a:lnTo>
                    <a:lnTo>
                      <a:pt x="14725" y="7536"/>
                    </a:lnTo>
                    <a:lnTo>
                      <a:pt x="14725" y="7387"/>
                    </a:lnTo>
                    <a:lnTo>
                      <a:pt x="14775" y="7263"/>
                    </a:lnTo>
                    <a:lnTo>
                      <a:pt x="14874" y="7163"/>
                    </a:lnTo>
                    <a:lnTo>
                      <a:pt x="14998" y="7114"/>
                    </a:lnTo>
                    <a:lnTo>
                      <a:pt x="15148" y="7114"/>
                    </a:lnTo>
                    <a:lnTo>
                      <a:pt x="15720" y="7263"/>
                    </a:lnTo>
                    <a:lnTo>
                      <a:pt x="16267" y="7437"/>
                    </a:lnTo>
                    <a:lnTo>
                      <a:pt x="16814" y="7661"/>
                    </a:lnTo>
                    <a:lnTo>
                      <a:pt x="17336" y="7934"/>
                    </a:lnTo>
                    <a:lnTo>
                      <a:pt x="17809" y="8258"/>
                    </a:lnTo>
                    <a:lnTo>
                      <a:pt x="18257" y="8581"/>
                    </a:lnTo>
                    <a:lnTo>
                      <a:pt x="18680" y="8954"/>
                    </a:lnTo>
                    <a:lnTo>
                      <a:pt x="19053" y="9377"/>
                    </a:lnTo>
                    <a:lnTo>
                      <a:pt x="19202" y="9029"/>
                    </a:lnTo>
                    <a:lnTo>
                      <a:pt x="19351" y="8705"/>
                    </a:lnTo>
                    <a:lnTo>
                      <a:pt x="19451" y="8357"/>
                    </a:lnTo>
                    <a:lnTo>
                      <a:pt x="19550" y="8009"/>
                    </a:lnTo>
                    <a:lnTo>
                      <a:pt x="19625" y="7661"/>
                    </a:lnTo>
                    <a:lnTo>
                      <a:pt x="19674" y="7313"/>
                    </a:lnTo>
                    <a:lnTo>
                      <a:pt x="19724" y="6964"/>
                    </a:lnTo>
                    <a:lnTo>
                      <a:pt x="19724" y="6616"/>
                    </a:lnTo>
                    <a:lnTo>
                      <a:pt x="19724" y="6268"/>
                    </a:lnTo>
                    <a:lnTo>
                      <a:pt x="19699" y="5920"/>
                    </a:lnTo>
                    <a:lnTo>
                      <a:pt x="19674" y="5547"/>
                    </a:lnTo>
                    <a:lnTo>
                      <a:pt x="19600" y="5198"/>
                    </a:lnTo>
                    <a:lnTo>
                      <a:pt x="19525" y="4850"/>
                    </a:lnTo>
                    <a:lnTo>
                      <a:pt x="19426" y="4527"/>
                    </a:lnTo>
                    <a:lnTo>
                      <a:pt x="19301" y="4179"/>
                    </a:lnTo>
                    <a:lnTo>
                      <a:pt x="19152" y="3855"/>
                    </a:lnTo>
                    <a:lnTo>
                      <a:pt x="18978" y="3532"/>
                    </a:lnTo>
                    <a:lnTo>
                      <a:pt x="18804" y="3234"/>
                    </a:lnTo>
                    <a:lnTo>
                      <a:pt x="18630" y="2935"/>
                    </a:lnTo>
                    <a:lnTo>
                      <a:pt x="18406" y="2661"/>
                    </a:lnTo>
                    <a:lnTo>
                      <a:pt x="18182" y="2363"/>
                    </a:lnTo>
                    <a:lnTo>
                      <a:pt x="17958" y="2089"/>
                    </a:lnTo>
                    <a:lnTo>
                      <a:pt x="17685" y="1841"/>
                    </a:lnTo>
                    <a:lnTo>
                      <a:pt x="17436" y="1592"/>
                    </a:lnTo>
                    <a:lnTo>
                      <a:pt x="17137" y="1343"/>
                    </a:lnTo>
                    <a:lnTo>
                      <a:pt x="16864" y="1119"/>
                    </a:lnTo>
                    <a:lnTo>
                      <a:pt x="16541" y="896"/>
                    </a:lnTo>
                    <a:lnTo>
                      <a:pt x="16242" y="697"/>
                    </a:lnTo>
                    <a:lnTo>
                      <a:pt x="15894" y="498"/>
                    </a:lnTo>
                    <a:lnTo>
                      <a:pt x="15570" y="323"/>
                    </a:lnTo>
                    <a:lnTo>
                      <a:pt x="15222" y="149"/>
                    </a:lnTo>
                    <a:lnTo>
                      <a:pt x="148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2636107" y="2212429"/>
                <a:ext cx="292830" cy="384640"/>
              </a:xfrm>
              <a:custGeom>
                <a:avLst/>
                <a:gdLst/>
                <a:ahLst/>
                <a:cxnLst/>
                <a:rect l="l" t="t" r="r" b="b"/>
                <a:pathLst>
                  <a:path w="14203" h="18656" extrusionOk="0">
                    <a:moveTo>
                      <a:pt x="4826" y="1"/>
                    </a:moveTo>
                    <a:lnTo>
                      <a:pt x="4453" y="26"/>
                    </a:lnTo>
                    <a:lnTo>
                      <a:pt x="4104" y="76"/>
                    </a:lnTo>
                    <a:lnTo>
                      <a:pt x="3756" y="125"/>
                    </a:lnTo>
                    <a:lnTo>
                      <a:pt x="3433" y="200"/>
                    </a:lnTo>
                    <a:lnTo>
                      <a:pt x="3109" y="299"/>
                    </a:lnTo>
                    <a:lnTo>
                      <a:pt x="2786" y="399"/>
                    </a:lnTo>
                    <a:lnTo>
                      <a:pt x="2488" y="523"/>
                    </a:lnTo>
                    <a:lnTo>
                      <a:pt x="2115" y="722"/>
                    </a:lnTo>
                    <a:lnTo>
                      <a:pt x="1791" y="971"/>
                    </a:lnTo>
                    <a:lnTo>
                      <a:pt x="1518" y="1220"/>
                    </a:lnTo>
                    <a:lnTo>
                      <a:pt x="1294" y="1493"/>
                    </a:lnTo>
                    <a:lnTo>
                      <a:pt x="1095" y="1792"/>
                    </a:lnTo>
                    <a:lnTo>
                      <a:pt x="946" y="2115"/>
                    </a:lnTo>
                    <a:lnTo>
                      <a:pt x="821" y="2438"/>
                    </a:lnTo>
                    <a:lnTo>
                      <a:pt x="722" y="2762"/>
                    </a:lnTo>
                    <a:lnTo>
                      <a:pt x="1169" y="2538"/>
                    </a:lnTo>
                    <a:lnTo>
                      <a:pt x="1642" y="2339"/>
                    </a:lnTo>
                    <a:lnTo>
                      <a:pt x="2139" y="2190"/>
                    </a:lnTo>
                    <a:lnTo>
                      <a:pt x="2637" y="2040"/>
                    </a:lnTo>
                    <a:lnTo>
                      <a:pt x="3159" y="1916"/>
                    </a:lnTo>
                    <a:lnTo>
                      <a:pt x="3657" y="1841"/>
                    </a:lnTo>
                    <a:lnTo>
                      <a:pt x="4179" y="1767"/>
                    </a:lnTo>
                    <a:lnTo>
                      <a:pt x="4726" y="1742"/>
                    </a:lnTo>
                    <a:lnTo>
                      <a:pt x="5248" y="1717"/>
                    </a:lnTo>
                    <a:lnTo>
                      <a:pt x="5796" y="1742"/>
                    </a:lnTo>
                    <a:lnTo>
                      <a:pt x="6318" y="1792"/>
                    </a:lnTo>
                    <a:lnTo>
                      <a:pt x="6840" y="1866"/>
                    </a:lnTo>
                    <a:lnTo>
                      <a:pt x="7388" y="1966"/>
                    </a:lnTo>
                    <a:lnTo>
                      <a:pt x="7910" y="2090"/>
                    </a:lnTo>
                    <a:lnTo>
                      <a:pt x="8432" y="2264"/>
                    </a:lnTo>
                    <a:lnTo>
                      <a:pt x="8954" y="2438"/>
                    </a:lnTo>
                    <a:lnTo>
                      <a:pt x="9079" y="2513"/>
                    </a:lnTo>
                    <a:lnTo>
                      <a:pt x="9153" y="2637"/>
                    </a:lnTo>
                    <a:lnTo>
                      <a:pt x="9178" y="2762"/>
                    </a:lnTo>
                    <a:lnTo>
                      <a:pt x="9153" y="2911"/>
                    </a:lnTo>
                    <a:lnTo>
                      <a:pt x="9079" y="3010"/>
                    </a:lnTo>
                    <a:lnTo>
                      <a:pt x="8954" y="3110"/>
                    </a:lnTo>
                    <a:lnTo>
                      <a:pt x="8830" y="3135"/>
                    </a:lnTo>
                    <a:lnTo>
                      <a:pt x="8681" y="3110"/>
                    </a:lnTo>
                    <a:lnTo>
                      <a:pt x="8159" y="2911"/>
                    </a:lnTo>
                    <a:lnTo>
                      <a:pt x="7636" y="2762"/>
                    </a:lnTo>
                    <a:lnTo>
                      <a:pt x="7089" y="2637"/>
                    </a:lnTo>
                    <a:lnTo>
                      <a:pt x="6542" y="2538"/>
                    </a:lnTo>
                    <a:lnTo>
                      <a:pt x="6020" y="2463"/>
                    </a:lnTo>
                    <a:lnTo>
                      <a:pt x="5472" y="2438"/>
                    </a:lnTo>
                    <a:lnTo>
                      <a:pt x="4925" y="2438"/>
                    </a:lnTo>
                    <a:lnTo>
                      <a:pt x="4403" y="2463"/>
                    </a:lnTo>
                    <a:lnTo>
                      <a:pt x="3856" y="2513"/>
                    </a:lnTo>
                    <a:lnTo>
                      <a:pt x="3333" y="2612"/>
                    </a:lnTo>
                    <a:lnTo>
                      <a:pt x="2811" y="2712"/>
                    </a:lnTo>
                    <a:lnTo>
                      <a:pt x="2314" y="2861"/>
                    </a:lnTo>
                    <a:lnTo>
                      <a:pt x="1816" y="3035"/>
                    </a:lnTo>
                    <a:lnTo>
                      <a:pt x="1344" y="3234"/>
                    </a:lnTo>
                    <a:lnTo>
                      <a:pt x="871" y="3483"/>
                    </a:lnTo>
                    <a:lnTo>
                      <a:pt x="423" y="3732"/>
                    </a:lnTo>
                    <a:lnTo>
                      <a:pt x="274" y="4378"/>
                    </a:lnTo>
                    <a:lnTo>
                      <a:pt x="125" y="5000"/>
                    </a:lnTo>
                    <a:lnTo>
                      <a:pt x="50" y="5622"/>
                    </a:lnTo>
                    <a:lnTo>
                      <a:pt x="0" y="5945"/>
                    </a:lnTo>
                    <a:lnTo>
                      <a:pt x="0" y="6244"/>
                    </a:lnTo>
                    <a:lnTo>
                      <a:pt x="0" y="7637"/>
                    </a:lnTo>
                    <a:lnTo>
                      <a:pt x="771" y="7438"/>
                    </a:lnTo>
                    <a:lnTo>
                      <a:pt x="1543" y="7313"/>
                    </a:lnTo>
                    <a:lnTo>
                      <a:pt x="2338" y="7214"/>
                    </a:lnTo>
                    <a:lnTo>
                      <a:pt x="3109" y="7189"/>
                    </a:lnTo>
                    <a:lnTo>
                      <a:pt x="3905" y="7214"/>
                    </a:lnTo>
                    <a:lnTo>
                      <a:pt x="4701" y="7264"/>
                    </a:lnTo>
                    <a:lnTo>
                      <a:pt x="5522" y="7388"/>
                    </a:lnTo>
                    <a:lnTo>
                      <a:pt x="6318" y="7562"/>
                    </a:lnTo>
                    <a:lnTo>
                      <a:pt x="6467" y="7637"/>
                    </a:lnTo>
                    <a:lnTo>
                      <a:pt x="6542" y="7736"/>
                    </a:lnTo>
                    <a:lnTo>
                      <a:pt x="6592" y="7861"/>
                    </a:lnTo>
                    <a:lnTo>
                      <a:pt x="6592" y="8010"/>
                    </a:lnTo>
                    <a:lnTo>
                      <a:pt x="6517" y="8134"/>
                    </a:lnTo>
                    <a:lnTo>
                      <a:pt x="6417" y="8234"/>
                    </a:lnTo>
                    <a:lnTo>
                      <a:pt x="6293" y="8259"/>
                    </a:lnTo>
                    <a:lnTo>
                      <a:pt x="6219" y="8283"/>
                    </a:lnTo>
                    <a:lnTo>
                      <a:pt x="6169" y="8259"/>
                    </a:lnTo>
                    <a:lnTo>
                      <a:pt x="5373" y="8084"/>
                    </a:lnTo>
                    <a:lnTo>
                      <a:pt x="4577" y="7985"/>
                    </a:lnTo>
                    <a:lnTo>
                      <a:pt x="3806" y="7910"/>
                    </a:lnTo>
                    <a:lnTo>
                      <a:pt x="3035" y="7885"/>
                    </a:lnTo>
                    <a:lnTo>
                      <a:pt x="2264" y="7935"/>
                    </a:lnTo>
                    <a:lnTo>
                      <a:pt x="1518" y="8035"/>
                    </a:lnTo>
                    <a:lnTo>
                      <a:pt x="747" y="8184"/>
                    </a:lnTo>
                    <a:lnTo>
                      <a:pt x="0" y="8383"/>
                    </a:lnTo>
                    <a:lnTo>
                      <a:pt x="0" y="13905"/>
                    </a:lnTo>
                    <a:lnTo>
                      <a:pt x="299" y="13730"/>
                    </a:lnTo>
                    <a:lnTo>
                      <a:pt x="597" y="13581"/>
                    </a:lnTo>
                    <a:lnTo>
                      <a:pt x="896" y="13432"/>
                    </a:lnTo>
                    <a:lnTo>
                      <a:pt x="1244" y="13332"/>
                    </a:lnTo>
                    <a:lnTo>
                      <a:pt x="1592" y="13233"/>
                    </a:lnTo>
                    <a:lnTo>
                      <a:pt x="1940" y="13134"/>
                    </a:lnTo>
                    <a:lnTo>
                      <a:pt x="2687" y="12984"/>
                    </a:lnTo>
                    <a:lnTo>
                      <a:pt x="3184" y="12910"/>
                    </a:lnTo>
                    <a:lnTo>
                      <a:pt x="3682" y="12860"/>
                    </a:lnTo>
                    <a:lnTo>
                      <a:pt x="4179" y="12885"/>
                    </a:lnTo>
                    <a:lnTo>
                      <a:pt x="4676" y="12910"/>
                    </a:lnTo>
                    <a:lnTo>
                      <a:pt x="5174" y="12984"/>
                    </a:lnTo>
                    <a:lnTo>
                      <a:pt x="5671" y="13109"/>
                    </a:lnTo>
                    <a:lnTo>
                      <a:pt x="6119" y="13258"/>
                    </a:lnTo>
                    <a:lnTo>
                      <a:pt x="6592" y="13432"/>
                    </a:lnTo>
                    <a:lnTo>
                      <a:pt x="6691" y="13531"/>
                    </a:lnTo>
                    <a:lnTo>
                      <a:pt x="6766" y="13631"/>
                    </a:lnTo>
                    <a:lnTo>
                      <a:pt x="6791" y="13780"/>
                    </a:lnTo>
                    <a:lnTo>
                      <a:pt x="6766" y="13905"/>
                    </a:lnTo>
                    <a:lnTo>
                      <a:pt x="6666" y="14029"/>
                    </a:lnTo>
                    <a:lnTo>
                      <a:pt x="6567" y="14104"/>
                    </a:lnTo>
                    <a:lnTo>
                      <a:pt x="6417" y="14128"/>
                    </a:lnTo>
                    <a:lnTo>
                      <a:pt x="6293" y="14079"/>
                    </a:lnTo>
                    <a:lnTo>
                      <a:pt x="5895" y="13929"/>
                    </a:lnTo>
                    <a:lnTo>
                      <a:pt x="5472" y="13780"/>
                    </a:lnTo>
                    <a:lnTo>
                      <a:pt x="5025" y="13681"/>
                    </a:lnTo>
                    <a:lnTo>
                      <a:pt x="4602" y="13631"/>
                    </a:lnTo>
                    <a:lnTo>
                      <a:pt x="4154" y="13581"/>
                    </a:lnTo>
                    <a:lnTo>
                      <a:pt x="3706" y="13581"/>
                    </a:lnTo>
                    <a:lnTo>
                      <a:pt x="3259" y="13606"/>
                    </a:lnTo>
                    <a:lnTo>
                      <a:pt x="2836" y="13681"/>
                    </a:lnTo>
                    <a:lnTo>
                      <a:pt x="1965" y="13855"/>
                    </a:lnTo>
                    <a:lnTo>
                      <a:pt x="1567" y="13979"/>
                    </a:lnTo>
                    <a:lnTo>
                      <a:pt x="1219" y="14079"/>
                    </a:lnTo>
                    <a:lnTo>
                      <a:pt x="871" y="14228"/>
                    </a:lnTo>
                    <a:lnTo>
                      <a:pt x="548" y="14402"/>
                    </a:lnTo>
                    <a:lnTo>
                      <a:pt x="274" y="14601"/>
                    </a:lnTo>
                    <a:lnTo>
                      <a:pt x="0" y="14850"/>
                    </a:lnTo>
                    <a:lnTo>
                      <a:pt x="0" y="17959"/>
                    </a:lnTo>
                    <a:lnTo>
                      <a:pt x="274" y="18108"/>
                    </a:lnTo>
                    <a:lnTo>
                      <a:pt x="548" y="18257"/>
                    </a:lnTo>
                    <a:lnTo>
                      <a:pt x="821" y="18382"/>
                    </a:lnTo>
                    <a:lnTo>
                      <a:pt x="1120" y="18481"/>
                    </a:lnTo>
                    <a:lnTo>
                      <a:pt x="1418" y="18556"/>
                    </a:lnTo>
                    <a:lnTo>
                      <a:pt x="1766" y="18605"/>
                    </a:lnTo>
                    <a:lnTo>
                      <a:pt x="2139" y="18630"/>
                    </a:lnTo>
                    <a:lnTo>
                      <a:pt x="2537" y="18655"/>
                    </a:lnTo>
                    <a:lnTo>
                      <a:pt x="3010" y="18630"/>
                    </a:lnTo>
                    <a:lnTo>
                      <a:pt x="3458" y="18556"/>
                    </a:lnTo>
                    <a:lnTo>
                      <a:pt x="3856" y="18456"/>
                    </a:lnTo>
                    <a:lnTo>
                      <a:pt x="4229" y="18307"/>
                    </a:lnTo>
                    <a:lnTo>
                      <a:pt x="4477" y="18183"/>
                    </a:lnTo>
                    <a:lnTo>
                      <a:pt x="4701" y="18009"/>
                    </a:lnTo>
                    <a:lnTo>
                      <a:pt x="4900" y="17834"/>
                    </a:lnTo>
                    <a:lnTo>
                      <a:pt x="5050" y="17635"/>
                    </a:lnTo>
                    <a:lnTo>
                      <a:pt x="4776" y="17511"/>
                    </a:lnTo>
                    <a:lnTo>
                      <a:pt x="4502" y="17362"/>
                    </a:lnTo>
                    <a:lnTo>
                      <a:pt x="4229" y="17213"/>
                    </a:lnTo>
                    <a:lnTo>
                      <a:pt x="4005" y="17038"/>
                    </a:lnTo>
                    <a:lnTo>
                      <a:pt x="3781" y="16840"/>
                    </a:lnTo>
                    <a:lnTo>
                      <a:pt x="3557" y="16616"/>
                    </a:lnTo>
                    <a:lnTo>
                      <a:pt x="3383" y="16417"/>
                    </a:lnTo>
                    <a:lnTo>
                      <a:pt x="3209" y="16168"/>
                    </a:lnTo>
                    <a:lnTo>
                      <a:pt x="3159" y="16044"/>
                    </a:lnTo>
                    <a:lnTo>
                      <a:pt x="3184" y="15894"/>
                    </a:lnTo>
                    <a:lnTo>
                      <a:pt x="3234" y="15770"/>
                    </a:lnTo>
                    <a:lnTo>
                      <a:pt x="3333" y="15670"/>
                    </a:lnTo>
                    <a:lnTo>
                      <a:pt x="3458" y="15621"/>
                    </a:lnTo>
                    <a:lnTo>
                      <a:pt x="3607" y="15646"/>
                    </a:lnTo>
                    <a:lnTo>
                      <a:pt x="3731" y="15695"/>
                    </a:lnTo>
                    <a:lnTo>
                      <a:pt x="3831" y="15795"/>
                    </a:lnTo>
                    <a:lnTo>
                      <a:pt x="3980" y="15994"/>
                    </a:lnTo>
                    <a:lnTo>
                      <a:pt x="4129" y="16193"/>
                    </a:lnTo>
                    <a:lnTo>
                      <a:pt x="4328" y="16392"/>
                    </a:lnTo>
                    <a:lnTo>
                      <a:pt x="4527" y="16541"/>
                    </a:lnTo>
                    <a:lnTo>
                      <a:pt x="4751" y="16715"/>
                    </a:lnTo>
                    <a:lnTo>
                      <a:pt x="5000" y="16840"/>
                    </a:lnTo>
                    <a:lnTo>
                      <a:pt x="5248" y="16964"/>
                    </a:lnTo>
                    <a:lnTo>
                      <a:pt x="5522" y="17063"/>
                    </a:lnTo>
                    <a:lnTo>
                      <a:pt x="5547" y="17063"/>
                    </a:lnTo>
                    <a:lnTo>
                      <a:pt x="5920" y="17014"/>
                    </a:lnTo>
                    <a:lnTo>
                      <a:pt x="6268" y="16964"/>
                    </a:lnTo>
                    <a:lnTo>
                      <a:pt x="6641" y="16864"/>
                    </a:lnTo>
                    <a:lnTo>
                      <a:pt x="6990" y="16740"/>
                    </a:lnTo>
                    <a:lnTo>
                      <a:pt x="7338" y="16591"/>
                    </a:lnTo>
                    <a:lnTo>
                      <a:pt x="7661" y="16417"/>
                    </a:lnTo>
                    <a:lnTo>
                      <a:pt x="7960" y="16243"/>
                    </a:lnTo>
                    <a:lnTo>
                      <a:pt x="8258" y="16044"/>
                    </a:lnTo>
                    <a:lnTo>
                      <a:pt x="8532" y="15820"/>
                    </a:lnTo>
                    <a:lnTo>
                      <a:pt x="8805" y="15571"/>
                    </a:lnTo>
                    <a:lnTo>
                      <a:pt x="9029" y="15322"/>
                    </a:lnTo>
                    <a:lnTo>
                      <a:pt x="9228" y="15049"/>
                    </a:lnTo>
                    <a:lnTo>
                      <a:pt x="9427" y="14775"/>
                    </a:lnTo>
                    <a:lnTo>
                      <a:pt x="9576" y="14477"/>
                    </a:lnTo>
                    <a:lnTo>
                      <a:pt x="9701" y="14178"/>
                    </a:lnTo>
                    <a:lnTo>
                      <a:pt x="9775" y="13880"/>
                    </a:lnTo>
                    <a:lnTo>
                      <a:pt x="9850" y="13556"/>
                    </a:lnTo>
                    <a:lnTo>
                      <a:pt x="9875" y="13233"/>
                    </a:lnTo>
                    <a:lnTo>
                      <a:pt x="9924" y="12537"/>
                    </a:lnTo>
                    <a:lnTo>
                      <a:pt x="9949" y="12014"/>
                    </a:lnTo>
                    <a:lnTo>
                      <a:pt x="9900" y="11989"/>
                    </a:lnTo>
                    <a:lnTo>
                      <a:pt x="9576" y="11790"/>
                    </a:lnTo>
                    <a:lnTo>
                      <a:pt x="9253" y="11591"/>
                    </a:lnTo>
                    <a:lnTo>
                      <a:pt x="8905" y="11417"/>
                    </a:lnTo>
                    <a:lnTo>
                      <a:pt x="8557" y="11243"/>
                    </a:lnTo>
                    <a:lnTo>
                      <a:pt x="7835" y="10945"/>
                    </a:lnTo>
                    <a:lnTo>
                      <a:pt x="7089" y="10696"/>
                    </a:lnTo>
                    <a:lnTo>
                      <a:pt x="6318" y="10522"/>
                    </a:lnTo>
                    <a:lnTo>
                      <a:pt x="5920" y="10447"/>
                    </a:lnTo>
                    <a:lnTo>
                      <a:pt x="5522" y="10373"/>
                    </a:lnTo>
                    <a:lnTo>
                      <a:pt x="5124" y="10323"/>
                    </a:lnTo>
                    <a:lnTo>
                      <a:pt x="4726" y="10298"/>
                    </a:lnTo>
                    <a:lnTo>
                      <a:pt x="3930" y="10298"/>
                    </a:lnTo>
                    <a:lnTo>
                      <a:pt x="3781" y="10248"/>
                    </a:lnTo>
                    <a:lnTo>
                      <a:pt x="3682" y="10174"/>
                    </a:lnTo>
                    <a:lnTo>
                      <a:pt x="3607" y="10074"/>
                    </a:lnTo>
                    <a:lnTo>
                      <a:pt x="3557" y="9950"/>
                    </a:lnTo>
                    <a:lnTo>
                      <a:pt x="3582" y="9801"/>
                    </a:lnTo>
                    <a:lnTo>
                      <a:pt x="3657" y="9676"/>
                    </a:lnTo>
                    <a:lnTo>
                      <a:pt x="3781" y="9602"/>
                    </a:lnTo>
                    <a:lnTo>
                      <a:pt x="3930" y="9577"/>
                    </a:lnTo>
                    <a:lnTo>
                      <a:pt x="4751" y="9577"/>
                    </a:lnTo>
                    <a:lnTo>
                      <a:pt x="5547" y="9651"/>
                    </a:lnTo>
                    <a:lnTo>
                      <a:pt x="6343" y="9801"/>
                    </a:lnTo>
                    <a:lnTo>
                      <a:pt x="7139" y="9975"/>
                    </a:lnTo>
                    <a:lnTo>
                      <a:pt x="7910" y="10223"/>
                    </a:lnTo>
                    <a:lnTo>
                      <a:pt x="8631" y="10497"/>
                    </a:lnTo>
                    <a:lnTo>
                      <a:pt x="9352" y="10845"/>
                    </a:lnTo>
                    <a:lnTo>
                      <a:pt x="10024" y="11243"/>
                    </a:lnTo>
                    <a:lnTo>
                      <a:pt x="10099" y="10895"/>
                    </a:lnTo>
                    <a:lnTo>
                      <a:pt x="10223" y="10547"/>
                    </a:lnTo>
                    <a:lnTo>
                      <a:pt x="10372" y="10223"/>
                    </a:lnTo>
                    <a:lnTo>
                      <a:pt x="10546" y="9900"/>
                    </a:lnTo>
                    <a:lnTo>
                      <a:pt x="10770" y="9602"/>
                    </a:lnTo>
                    <a:lnTo>
                      <a:pt x="10994" y="9328"/>
                    </a:lnTo>
                    <a:lnTo>
                      <a:pt x="11218" y="9079"/>
                    </a:lnTo>
                    <a:lnTo>
                      <a:pt x="11491" y="8806"/>
                    </a:lnTo>
                    <a:lnTo>
                      <a:pt x="11989" y="8333"/>
                    </a:lnTo>
                    <a:lnTo>
                      <a:pt x="12188" y="8159"/>
                    </a:lnTo>
                    <a:lnTo>
                      <a:pt x="12238" y="8109"/>
                    </a:lnTo>
                    <a:lnTo>
                      <a:pt x="11715" y="7637"/>
                    </a:lnTo>
                    <a:lnTo>
                      <a:pt x="11442" y="7388"/>
                    </a:lnTo>
                    <a:lnTo>
                      <a:pt x="11143" y="7164"/>
                    </a:lnTo>
                    <a:lnTo>
                      <a:pt x="10845" y="6940"/>
                    </a:lnTo>
                    <a:lnTo>
                      <a:pt x="10497" y="6741"/>
                    </a:lnTo>
                    <a:lnTo>
                      <a:pt x="10148" y="6542"/>
                    </a:lnTo>
                    <a:lnTo>
                      <a:pt x="9750" y="6368"/>
                    </a:lnTo>
                    <a:lnTo>
                      <a:pt x="9352" y="6194"/>
                    </a:lnTo>
                    <a:lnTo>
                      <a:pt x="8905" y="6045"/>
                    </a:lnTo>
                    <a:lnTo>
                      <a:pt x="8432" y="5896"/>
                    </a:lnTo>
                    <a:lnTo>
                      <a:pt x="7935" y="5796"/>
                    </a:lnTo>
                    <a:lnTo>
                      <a:pt x="7388" y="5697"/>
                    </a:lnTo>
                    <a:lnTo>
                      <a:pt x="6815" y="5647"/>
                    </a:lnTo>
                    <a:lnTo>
                      <a:pt x="6194" y="5597"/>
                    </a:lnTo>
                    <a:lnTo>
                      <a:pt x="5522" y="5597"/>
                    </a:lnTo>
                    <a:lnTo>
                      <a:pt x="5373" y="5547"/>
                    </a:lnTo>
                    <a:lnTo>
                      <a:pt x="5273" y="5473"/>
                    </a:lnTo>
                    <a:lnTo>
                      <a:pt x="5199" y="5373"/>
                    </a:lnTo>
                    <a:lnTo>
                      <a:pt x="5174" y="5224"/>
                    </a:lnTo>
                    <a:lnTo>
                      <a:pt x="5199" y="5100"/>
                    </a:lnTo>
                    <a:lnTo>
                      <a:pt x="5273" y="4975"/>
                    </a:lnTo>
                    <a:lnTo>
                      <a:pt x="5373" y="4901"/>
                    </a:lnTo>
                    <a:lnTo>
                      <a:pt x="5522" y="4876"/>
                    </a:lnTo>
                    <a:lnTo>
                      <a:pt x="6243" y="4901"/>
                    </a:lnTo>
                    <a:lnTo>
                      <a:pt x="6915" y="4926"/>
                    </a:lnTo>
                    <a:lnTo>
                      <a:pt x="7537" y="5000"/>
                    </a:lnTo>
                    <a:lnTo>
                      <a:pt x="8109" y="5100"/>
                    </a:lnTo>
                    <a:lnTo>
                      <a:pt x="8656" y="5224"/>
                    </a:lnTo>
                    <a:lnTo>
                      <a:pt x="9153" y="5373"/>
                    </a:lnTo>
                    <a:lnTo>
                      <a:pt x="9626" y="5523"/>
                    </a:lnTo>
                    <a:lnTo>
                      <a:pt x="10074" y="5722"/>
                    </a:lnTo>
                    <a:lnTo>
                      <a:pt x="10497" y="5921"/>
                    </a:lnTo>
                    <a:lnTo>
                      <a:pt x="10870" y="6119"/>
                    </a:lnTo>
                    <a:lnTo>
                      <a:pt x="11243" y="6368"/>
                    </a:lnTo>
                    <a:lnTo>
                      <a:pt x="11591" y="6592"/>
                    </a:lnTo>
                    <a:lnTo>
                      <a:pt x="11914" y="6841"/>
                    </a:lnTo>
                    <a:lnTo>
                      <a:pt x="12213" y="7114"/>
                    </a:lnTo>
                    <a:lnTo>
                      <a:pt x="12760" y="7637"/>
                    </a:lnTo>
                    <a:lnTo>
                      <a:pt x="13058" y="7363"/>
                    </a:lnTo>
                    <a:lnTo>
                      <a:pt x="13332" y="7065"/>
                    </a:lnTo>
                    <a:lnTo>
                      <a:pt x="13556" y="6791"/>
                    </a:lnTo>
                    <a:lnTo>
                      <a:pt x="13780" y="6468"/>
                    </a:lnTo>
                    <a:lnTo>
                      <a:pt x="13904" y="6219"/>
                    </a:lnTo>
                    <a:lnTo>
                      <a:pt x="14028" y="5945"/>
                    </a:lnTo>
                    <a:lnTo>
                      <a:pt x="14103" y="5647"/>
                    </a:lnTo>
                    <a:lnTo>
                      <a:pt x="14178" y="5324"/>
                    </a:lnTo>
                    <a:lnTo>
                      <a:pt x="14203" y="5025"/>
                    </a:lnTo>
                    <a:lnTo>
                      <a:pt x="14178" y="4727"/>
                    </a:lnTo>
                    <a:lnTo>
                      <a:pt x="14103" y="4478"/>
                    </a:lnTo>
                    <a:lnTo>
                      <a:pt x="14053" y="4354"/>
                    </a:lnTo>
                    <a:lnTo>
                      <a:pt x="13979" y="4229"/>
                    </a:lnTo>
                    <a:lnTo>
                      <a:pt x="13630" y="3831"/>
                    </a:lnTo>
                    <a:lnTo>
                      <a:pt x="13556" y="3831"/>
                    </a:lnTo>
                    <a:lnTo>
                      <a:pt x="13282" y="3881"/>
                    </a:lnTo>
                    <a:lnTo>
                      <a:pt x="13034" y="3931"/>
                    </a:lnTo>
                    <a:lnTo>
                      <a:pt x="12760" y="4030"/>
                    </a:lnTo>
                    <a:lnTo>
                      <a:pt x="12536" y="4155"/>
                    </a:lnTo>
                    <a:lnTo>
                      <a:pt x="12312" y="4304"/>
                    </a:lnTo>
                    <a:lnTo>
                      <a:pt x="12138" y="4478"/>
                    </a:lnTo>
                    <a:lnTo>
                      <a:pt x="11989" y="4677"/>
                    </a:lnTo>
                    <a:lnTo>
                      <a:pt x="11889" y="4901"/>
                    </a:lnTo>
                    <a:lnTo>
                      <a:pt x="11840" y="4975"/>
                    </a:lnTo>
                    <a:lnTo>
                      <a:pt x="11740" y="5050"/>
                    </a:lnTo>
                    <a:lnTo>
                      <a:pt x="11666" y="5100"/>
                    </a:lnTo>
                    <a:lnTo>
                      <a:pt x="11541" y="5125"/>
                    </a:lnTo>
                    <a:lnTo>
                      <a:pt x="11417" y="5100"/>
                    </a:lnTo>
                    <a:lnTo>
                      <a:pt x="11292" y="5000"/>
                    </a:lnTo>
                    <a:lnTo>
                      <a:pt x="11218" y="4901"/>
                    </a:lnTo>
                    <a:lnTo>
                      <a:pt x="11193" y="4776"/>
                    </a:lnTo>
                    <a:lnTo>
                      <a:pt x="11218" y="4627"/>
                    </a:lnTo>
                    <a:lnTo>
                      <a:pt x="11342" y="4378"/>
                    </a:lnTo>
                    <a:lnTo>
                      <a:pt x="11516" y="4130"/>
                    </a:lnTo>
                    <a:lnTo>
                      <a:pt x="11715" y="3906"/>
                    </a:lnTo>
                    <a:lnTo>
                      <a:pt x="11939" y="3707"/>
                    </a:lnTo>
                    <a:lnTo>
                      <a:pt x="12188" y="3558"/>
                    </a:lnTo>
                    <a:lnTo>
                      <a:pt x="12461" y="3408"/>
                    </a:lnTo>
                    <a:lnTo>
                      <a:pt x="12735" y="3284"/>
                    </a:lnTo>
                    <a:lnTo>
                      <a:pt x="13034" y="3209"/>
                    </a:lnTo>
                    <a:lnTo>
                      <a:pt x="12536" y="2762"/>
                    </a:lnTo>
                    <a:lnTo>
                      <a:pt x="12014" y="2339"/>
                    </a:lnTo>
                    <a:lnTo>
                      <a:pt x="11467" y="1941"/>
                    </a:lnTo>
                    <a:lnTo>
                      <a:pt x="10870" y="1568"/>
                    </a:lnTo>
                    <a:lnTo>
                      <a:pt x="10273" y="1245"/>
                    </a:lnTo>
                    <a:lnTo>
                      <a:pt x="9626" y="946"/>
                    </a:lnTo>
                    <a:lnTo>
                      <a:pt x="8979" y="697"/>
                    </a:lnTo>
                    <a:lnTo>
                      <a:pt x="8308" y="449"/>
                    </a:lnTo>
                    <a:lnTo>
                      <a:pt x="7910" y="349"/>
                    </a:lnTo>
                    <a:lnTo>
                      <a:pt x="7512" y="250"/>
                    </a:lnTo>
                    <a:lnTo>
                      <a:pt x="7114" y="175"/>
                    </a:lnTo>
                    <a:lnTo>
                      <a:pt x="6716" y="100"/>
                    </a:lnTo>
                    <a:lnTo>
                      <a:pt x="6343" y="51"/>
                    </a:lnTo>
                    <a:lnTo>
                      <a:pt x="59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2328927" y="2212429"/>
                <a:ext cx="292336" cy="384640"/>
              </a:xfrm>
              <a:custGeom>
                <a:avLst/>
                <a:gdLst/>
                <a:ahLst/>
                <a:cxnLst/>
                <a:rect l="l" t="t" r="r" b="b"/>
                <a:pathLst>
                  <a:path w="14179" h="18656" extrusionOk="0">
                    <a:moveTo>
                      <a:pt x="8880" y="1"/>
                    </a:moveTo>
                    <a:lnTo>
                      <a:pt x="8159" y="26"/>
                    </a:lnTo>
                    <a:lnTo>
                      <a:pt x="7413" y="100"/>
                    </a:lnTo>
                    <a:lnTo>
                      <a:pt x="6642" y="250"/>
                    </a:lnTo>
                    <a:lnTo>
                      <a:pt x="5871" y="449"/>
                    </a:lnTo>
                    <a:lnTo>
                      <a:pt x="5199" y="697"/>
                    </a:lnTo>
                    <a:lnTo>
                      <a:pt x="4553" y="946"/>
                    </a:lnTo>
                    <a:lnTo>
                      <a:pt x="3931" y="1245"/>
                    </a:lnTo>
                    <a:lnTo>
                      <a:pt x="3309" y="1568"/>
                    </a:lnTo>
                    <a:lnTo>
                      <a:pt x="2737" y="1941"/>
                    </a:lnTo>
                    <a:lnTo>
                      <a:pt x="2165" y="2339"/>
                    </a:lnTo>
                    <a:lnTo>
                      <a:pt x="1642" y="2762"/>
                    </a:lnTo>
                    <a:lnTo>
                      <a:pt x="1145" y="3209"/>
                    </a:lnTo>
                    <a:lnTo>
                      <a:pt x="1444" y="3284"/>
                    </a:lnTo>
                    <a:lnTo>
                      <a:pt x="1742" y="3408"/>
                    </a:lnTo>
                    <a:lnTo>
                      <a:pt x="2016" y="3558"/>
                    </a:lnTo>
                    <a:lnTo>
                      <a:pt x="2264" y="3707"/>
                    </a:lnTo>
                    <a:lnTo>
                      <a:pt x="2488" y="3906"/>
                    </a:lnTo>
                    <a:lnTo>
                      <a:pt x="2687" y="4130"/>
                    </a:lnTo>
                    <a:lnTo>
                      <a:pt x="2836" y="4378"/>
                    </a:lnTo>
                    <a:lnTo>
                      <a:pt x="2961" y="4627"/>
                    </a:lnTo>
                    <a:lnTo>
                      <a:pt x="2986" y="4776"/>
                    </a:lnTo>
                    <a:lnTo>
                      <a:pt x="2961" y="4901"/>
                    </a:lnTo>
                    <a:lnTo>
                      <a:pt x="2886" y="5025"/>
                    </a:lnTo>
                    <a:lnTo>
                      <a:pt x="2762" y="5100"/>
                    </a:lnTo>
                    <a:lnTo>
                      <a:pt x="2637" y="5125"/>
                    </a:lnTo>
                    <a:lnTo>
                      <a:pt x="2538" y="5100"/>
                    </a:lnTo>
                    <a:lnTo>
                      <a:pt x="2438" y="5050"/>
                    </a:lnTo>
                    <a:lnTo>
                      <a:pt x="2364" y="4975"/>
                    </a:lnTo>
                    <a:lnTo>
                      <a:pt x="2314" y="4901"/>
                    </a:lnTo>
                    <a:lnTo>
                      <a:pt x="2190" y="4677"/>
                    </a:lnTo>
                    <a:lnTo>
                      <a:pt x="2040" y="4478"/>
                    </a:lnTo>
                    <a:lnTo>
                      <a:pt x="1866" y="4304"/>
                    </a:lnTo>
                    <a:lnTo>
                      <a:pt x="1642" y="4155"/>
                    </a:lnTo>
                    <a:lnTo>
                      <a:pt x="1419" y="4030"/>
                    </a:lnTo>
                    <a:lnTo>
                      <a:pt x="1170" y="3931"/>
                    </a:lnTo>
                    <a:lnTo>
                      <a:pt x="896" y="3881"/>
                    </a:lnTo>
                    <a:lnTo>
                      <a:pt x="623" y="3831"/>
                    </a:lnTo>
                    <a:lnTo>
                      <a:pt x="548" y="3831"/>
                    </a:lnTo>
                    <a:lnTo>
                      <a:pt x="200" y="4229"/>
                    </a:lnTo>
                    <a:lnTo>
                      <a:pt x="150" y="4354"/>
                    </a:lnTo>
                    <a:lnTo>
                      <a:pt x="76" y="4478"/>
                    </a:lnTo>
                    <a:lnTo>
                      <a:pt x="26" y="4752"/>
                    </a:lnTo>
                    <a:lnTo>
                      <a:pt x="1" y="5025"/>
                    </a:lnTo>
                    <a:lnTo>
                      <a:pt x="26" y="5324"/>
                    </a:lnTo>
                    <a:lnTo>
                      <a:pt x="76" y="5647"/>
                    </a:lnTo>
                    <a:lnTo>
                      <a:pt x="150" y="5945"/>
                    </a:lnTo>
                    <a:lnTo>
                      <a:pt x="275" y="6219"/>
                    </a:lnTo>
                    <a:lnTo>
                      <a:pt x="424" y="6468"/>
                    </a:lnTo>
                    <a:lnTo>
                      <a:pt x="623" y="6791"/>
                    </a:lnTo>
                    <a:lnTo>
                      <a:pt x="871" y="7065"/>
                    </a:lnTo>
                    <a:lnTo>
                      <a:pt x="1120" y="7363"/>
                    </a:lnTo>
                    <a:lnTo>
                      <a:pt x="1419" y="7637"/>
                    </a:lnTo>
                    <a:lnTo>
                      <a:pt x="1991" y="7114"/>
                    </a:lnTo>
                    <a:lnTo>
                      <a:pt x="2289" y="6841"/>
                    </a:lnTo>
                    <a:lnTo>
                      <a:pt x="2613" y="6592"/>
                    </a:lnTo>
                    <a:lnTo>
                      <a:pt x="2936" y="6368"/>
                    </a:lnTo>
                    <a:lnTo>
                      <a:pt x="3309" y="6119"/>
                    </a:lnTo>
                    <a:lnTo>
                      <a:pt x="3682" y="5921"/>
                    </a:lnTo>
                    <a:lnTo>
                      <a:pt x="4105" y="5722"/>
                    </a:lnTo>
                    <a:lnTo>
                      <a:pt x="4553" y="5523"/>
                    </a:lnTo>
                    <a:lnTo>
                      <a:pt x="5025" y="5373"/>
                    </a:lnTo>
                    <a:lnTo>
                      <a:pt x="5523" y="5224"/>
                    </a:lnTo>
                    <a:lnTo>
                      <a:pt x="6070" y="5100"/>
                    </a:lnTo>
                    <a:lnTo>
                      <a:pt x="6667" y="5000"/>
                    </a:lnTo>
                    <a:lnTo>
                      <a:pt x="7289" y="4926"/>
                    </a:lnTo>
                    <a:lnTo>
                      <a:pt x="7960" y="4901"/>
                    </a:lnTo>
                    <a:lnTo>
                      <a:pt x="8656" y="4876"/>
                    </a:lnTo>
                    <a:lnTo>
                      <a:pt x="8806" y="4901"/>
                    </a:lnTo>
                    <a:lnTo>
                      <a:pt x="8905" y="4975"/>
                    </a:lnTo>
                    <a:lnTo>
                      <a:pt x="9005" y="5100"/>
                    </a:lnTo>
                    <a:lnTo>
                      <a:pt x="9030" y="5224"/>
                    </a:lnTo>
                    <a:lnTo>
                      <a:pt x="9005" y="5373"/>
                    </a:lnTo>
                    <a:lnTo>
                      <a:pt x="8905" y="5473"/>
                    </a:lnTo>
                    <a:lnTo>
                      <a:pt x="8806" y="5547"/>
                    </a:lnTo>
                    <a:lnTo>
                      <a:pt x="8656" y="5597"/>
                    </a:lnTo>
                    <a:lnTo>
                      <a:pt x="8010" y="5597"/>
                    </a:lnTo>
                    <a:lnTo>
                      <a:pt x="7388" y="5647"/>
                    </a:lnTo>
                    <a:lnTo>
                      <a:pt x="6791" y="5697"/>
                    </a:lnTo>
                    <a:lnTo>
                      <a:pt x="6269" y="5796"/>
                    </a:lnTo>
                    <a:lnTo>
                      <a:pt x="5746" y="5896"/>
                    </a:lnTo>
                    <a:lnTo>
                      <a:pt x="5274" y="6045"/>
                    </a:lnTo>
                    <a:lnTo>
                      <a:pt x="4851" y="6194"/>
                    </a:lnTo>
                    <a:lnTo>
                      <a:pt x="4428" y="6368"/>
                    </a:lnTo>
                    <a:lnTo>
                      <a:pt x="4055" y="6542"/>
                    </a:lnTo>
                    <a:lnTo>
                      <a:pt x="3682" y="6741"/>
                    </a:lnTo>
                    <a:lnTo>
                      <a:pt x="3359" y="6940"/>
                    </a:lnTo>
                    <a:lnTo>
                      <a:pt x="3035" y="7164"/>
                    </a:lnTo>
                    <a:lnTo>
                      <a:pt x="2737" y="7388"/>
                    </a:lnTo>
                    <a:lnTo>
                      <a:pt x="2463" y="7637"/>
                    </a:lnTo>
                    <a:lnTo>
                      <a:pt x="1941" y="8109"/>
                    </a:lnTo>
                    <a:lnTo>
                      <a:pt x="1991" y="8159"/>
                    </a:lnTo>
                    <a:lnTo>
                      <a:pt x="2190" y="8333"/>
                    </a:lnTo>
                    <a:lnTo>
                      <a:pt x="2712" y="8806"/>
                    </a:lnTo>
                    <a:lnTo>
                      <a:pt x="2961" y="9079"/>
                    </a:lnTo>
                    <a:lnTo>
                      <a:pt x="3209" y="9328"/>
                    </a:lnTo>
                    <a:lnTo>
                      <a:pt x="3433" y="9602"/>
                    </a:lnTo>
                    <a:lnTo>
                      <a:pt x="3632" y="9900"/>
                    </a:lnTo>
                    <a:lnTo>
                      <a:pt x="3806" y="10223"/>
                    </a:lnTo>
                    <a:lnTo>
                      <a:pt x="3956" y="10547"/>
                    </a:lnTo>
                    <a:lnTo>
                      <a:pt x="4080" y="10895"/>
                    </a:lnTo>
                    <a:lnTo>
                      <a:pt x="4155" y="11243"/>
                    </a:lnTo>
                    <a:lnTo>
                      <a:pt x="4478" y="11044"/>
                    </a:lnTo>
                    <a:lnTo>
                      <a:pt x="4826" y="10845"/>
                    </a:lnTo>
                    <a:lnTo>
                      <a:pt x="5547" y="10497"/>
                    </a:lnTo>
                    <a:lnTo>
                      <a:pt x="6294" y="10223"/>
                    </a:lnTo>
                    <a:lnTo>
                      <a:pt x="7065" y="9975"/>
                    </a:lnTo>
                    <a:lnTo>
                      <a:pt x="7836" y="9801"/>
                    </a:lnTo>
                    <a:lnTo>
                      <a:pt x="8632" y="9651"/>
                    </a:lnTo>
                    <a:lnTo>
                      <a:pt x="9452" y="9577"/>
                    </a:lnTo>
                    <a:lnTo>
                      <a:pt x="10273" y="9577"/>
                    </a:lnTo>
                    <a:lnTo>
                      <a:pt x="10398" y="9602"/>
                    </a:lnTo>
                    <a:lnTo>
                      <a:pt x="10522" y="9676"/>
                    </a:lnTo>
                    <a:lnTo>
                      <a:pt x="10597" y="9801"/>
                    </a:lnTo>
                    <a:lnTo>
                      <a:pt x="10621" y="9950"/>
                    </a:lnTo>
                    <a:lnTo>
                      <a:pt x="10621" y="10000"/>
                    </a:lnTo>
                    <a:lnTo>
                      <a:pt x="10597" y="10074"/>
                    </a:lnTo>
                    <a:lnTo>
                      <a:pt x="10497" y="10174"/>
                    </a:lnTo>
                    <a:lnTo>
                      <a:pt x="10398" y="10248"/>
                    </a:lnTo>
                    <a:lnTo>
                      <a:pt x="10248" y="10298"/>
                    </a:lnTo>
                    <a:lnTo>
                      <a:pt x="9452" y="10298"/>
                    </a:lnTo>
                    <a:lnTo>
                      <a:pt x="9054" y="10323"/>
                    </a:lnTo>
                    <a:lnTo>
                      <a:pt x="8656" y="10373"/>
                    </a:lnTo>
                    <a:lnTo>
                      <a:pt x="7861" y="10522"/>
                    </a:lnTo>
                    <a:lnTo>
                      <a:pt x="7090" y="10696"/>
                    </a:lnTo>
                    <a:lnTo>
                      <a:pt x="6343" y="10945"/>
                    </a:lnTo>
                    <a:lnTo>
                      <a:pt x="5970" y="11094"/>
                    </a:lnTo>
                    <a:lnTo>
                      <a:pt x="5622" y="11243"/>
                    </a:lnTo>
                    <a:lnTo>
                      <a:pt x="5274" y="11417"/>
                    </a:lnTo>
                    <a:lnTo>
                      <a:pt x="4926" y="11591"/>
                    </a:lnTo>
                    <a:lnTo>
                      <a:pt x="4602" y="11790"/>
                    </a:lnTo>
                    <a:lnTo>
                      <a:pt x="4279" y="11989"/>
                    </a:lnTo>
                    <a:lnTo>
                      <a:pt x="4254" y="12014"/>
                    </a:lnTo>
                    <a:lnTo>
                      <a:pt x="4279" y="12537"/>
                    </a:lnTo>
                    <a:lnTo>
                      <a:pt x="4304" y="13233"/>
                    </a:lnTo>
                    <a:lnTo>
                      <a:pt x="4354" y="13556"/>
                    </a:lnTo>
                    <a:lnTo>
                      <a:pt x="4403" y="13880"/>
                    </a:lnTo>
                    <a:lnTo>
                      <a:pt x="4503" y="14178"/>
                    </a:lnTo>
                    <a:lnTo>
                      <a:pt x="4627" y="14477"/>
                    </a:lnTo>
                    <a:lnTo>
                      <a:pt x="4776" y="14775"/>
                    </a:lnTo>
                    <a:lnTo>
                      <a:pt x="4951" y="15049"/>
                    </a:lnTo>
                    <a:lnTo>
                      <a:pt x="5149" y="15322"/>
                    </a:lnTo>
                    <a:lnTo>
                      <a:pt x="5398" y="15571"/>
                    </a:lnTo>
                    <a:lnTo>
                      <a:pt x="5647" y="15820"/>
                    </a:lnTo>
                    <a:lnTo>
                      <a:pt x="5921" y="16044"/>
                    </a:lnTo>
                    <a:lnTo>
                      <a:pt x="6219" y="16243"/>
                    </a:lnTo>
                    <a:lnTo>
                      <a:pt x="6517" y="16417"/>
                    </a:lnTo>
                    <a:lnTo>
                      <a:pt x="6866" y="16591"/>
                    </a:lnTo>
                    <a:lnTo>
                      <a:pt x="7189" y="16740"/>
                    </a:lnTo>
                    <a:lnTo>
                      <a:pt x="7537" y="16864"/>
                    </a:lnTo>
                    <a:lnTo>
                      <a:pt x="7910" y="16964"/>
                    </a:lnTo>
                    <a:lnTo>
                      <a:pt x="8283" y="17014"/>
                    </a:lnTo>
                    <a:lnTo>
                      <a:pt x="8656" y="17063"/>
                    </a:lnTo>
                    <a:lnTo>
                      <a:pt x="8681" y="17063"/>
                    </a:lnTo>
                    <a:lnTo>
                      <a:pt x="8930" y="16964"/>
                    </a:lnTo>
                    <a:lnTo>
                      <a:pt x="9179" y="16840"/>
                    </a:lnTo>
                    <a:lnTo>
                      <a:pt x="9428" y="16715"/>
                    </a:lnTo>
                    <a:lnTo>
                      <a:pt x="9651" y="16541"/>
                    </a:lnTo>
                    <a:lnTo>
                      <a:pt x="9850" y="16392"/>
                    </a:lnTo>
                    <a:lnTo>
                      <a:pt x="10049" y="16193"/>
                    </a:lnTo>
                    <a:lnTo>
                      <a:pt x="10223" y="15994"/>
                    </a:lnTo>
                    <a:lnTo>
                      <a:pt x="10373" y="15795"/>
                    </a:lnTo>
                    <a:lnTo>
                      <a:pt x="10472" y="15695"/>
                    </a:lnTo>
                    <a:lnTo>
                      <a:pt x="10597" y="15646"/>
                    </a:lnTo>
                    <a:lnTo>
                      <a:pt x="10721" y="15621"/>
                    </a:lnTo>
                    <a:lnTo>
                      <a:pt x="10870" y="15670"/>
                    </a:lnTo>
                    <a:lnTo>
                      <a:pt x="10970" y="15770"/>
                    </a:lnTo>
                    <a:lnTo>
                      <a:pt x="11019" y="15894"/>
                    </a:lnTo>
                    <a:lnTo>
                      <a:pt x="11019" y="16044"/>
                    </a:lnTo>
                    <a:lnTo>
                      <a:pt x="10970" y="16168"/>
                    </a:lnTo>
                    <a:lnTo>
                      <a:pt x="10796" y="16417"/>
                    </a:lnTo>
                    <a:lnTo>
                      <a:pt x="10621" y="16641"/>
                    </a:lnTo>
                    <a:lnTo>
                      <a:pt x="10422" y="16840"/>
                    </a:lnTo>
                    <a:lnTo>
                      <a:pt x="10199" y="17038"/>
                    </a:lnTo>
                    <a:lnTo>
                      <a:pt x="9950" y="17213"/>
                    </a:lnTo>
                    <a:lnTo>
                      <a:pt x="9701" y="17362"/>
                    </a:lnTo>
                    <a:lnTo>
                      <a:pt x="9428" y="17511"/>
                    </a:lnTo>
                    <a:lnTo>
                      <a:pt x="9129" y="17635"/>
                    </a:lnTo>
                    <a:lnTo>
                      <a:pt x="9303" y="17834"/>
                    </a:lnTo>
                    <a:lnTo>
                      <a:pt x="9477" y="18009"/>
                    </a:lnTo>
                    <a:lnTo>
                      <a:pt x="9701" y="18183"/>
                    </a:lnTo>
                    <a:lnTo>
                      <a:pt x="9975" y="18307"/>
                    </a:lnTo>
                    <a:lnTo>
                      <a:pt x="10323" y="18456"/>
                    </a:lnTo>
                    <a:lnTo>
                      <a:pt x="10746" y="18556"/>
                    </a:lnTo>
                    <a:lnTo>
                      <a:pt x="11169" y="18630"/>
                    </a:lnTo>
                    <a:lnTo>
                      <a:pt x="11641" y="18655"/>
                    </a:lnTo>
                    <a:lnTo>
                      <a:pt x="12039" y="18630"/>
                    </a:lnTo>
                    <a:lnTo>
                      <a:pt x="12412" y="18605"/>
                    </a:lnTo>
                    <a:lnTo>
                      <a:pt x="12760" y="18556"/>
                    </a:lnTo>
                    <a:lnTo>
                      <a:pt x="13084" y="18481"/>
                    </a:lnTo>
                    <a:lnTo>
                      <a:pt x="13382" y="18382"/>
                    </a:lnTo>
                    <a:lnTo>
                      <a:pt x="13656" y="18257"/>
                    </a:lnTo>
                    <a:lnTo>
                      <a:pt x="13929" y="18108"/>
                    </a:lnTo>
                    <a:lnTo>
                      <a:pt x="14178" y="17959"/>
                    </a:lnTo>
                    <a:lnTo>
                      <a:pt x="14178" y="14850"/>
                    </a:lnTo>
                    <a:lnTo>
                      <a:pt x="13929" y="14601"/>
                    </a:lnTo>
                    <a:lnTo>
                      <a:pt x="13631" y="14402"/>
                    </a:lnTo>
                    <a:lnTo>
                      <a:pt x="13308" y="14228"/>
                    </a:lnTo>
                    <a:lnTo>
                      <a:pt x="12984" y="14079"/>
                    </a:lnTo>
                    <a:lnTo>
                      <a:pt x="12611" y="13979"/>
                    </a:lnTo>
                    <a:lnTo>
                      <a:pt x="12213" y="13855"/>
                    </a:lnTo>
                    <a:lnTo>
                      <a:pt x="11368" y="13681"/>
                    </a:lnTo>
                    <a:lnTo>
                      <a:pt x="10920" y="13606"/>
                    </a:lnTo>
                    <a:lnTo>
                      <a:pt x="10472" y="13581"/>
                    </a:lnTo>
                    <a:lnTo>
                      <a:pt x="10024" y="13581"/>
                    </a:lnTo>
                    <a:lnTo>
                      <a:pt x="9602" y="13631"/>
                    </a:lnTo>
                    <a:lnTo>
                      <a:pt x="9154" y="13681"/>
                    </a:lnTo>
                    <a:lnTo>
                      <a:pt x="8731" y="13780"/>
                    </a:lnTo>
                    <a:lnTo>
                      <a:pt x="8308" y="13929"/>
                    </a:lnTo>
                    <a:lnTo>
                      <a:pt x="7910" y="14079"/>
                    </a:lnTo>
                    <a:lnTo>
                      <a:pt x="7761" y="14104"/>
                    </a:lnTo>
                    <a:lnTo>
                      <a:pt x="7637" y="14104"/>
                    </a:lnTo>
                    <a:lnTo>
                      <a:pt x="7512" y="14029"/>
                    </a:lnTo>
                    <a:lnTo>
                      <a:pt x="7438" y="13905"/>
                    </a:lnTo>
                    <a:lnTo>
                      <a:pt x="7388" y="13780"/>
                    </a:lnTo>
                    <a:lnTo>
                      <a:pt x="7413" y="13631"/>
                    </a:lnTo>
                    <a:lnTo>
                      <a:pt x="7487" y="13531"/>
                    </a:lnTo>
                    <a:lnTo>
                      <a:pt x="7612" y="13432"/>
                    </a:lnTo>
                    <a:lnTo>
                      <a:pt x="8060" y="13258"/>
                    </a:lnTo>
                    <a:lnTo>
                      <a:pt x="8532" y="13109"/>
                    </a:lnTo>
                    <a:lnTo>
                      <a:pt x="9005" y="12984"/>
                    </a:lnTo>
                    <a:lnTo>
                      <a:pt x="9502" y="12910"/>
                    </a:lnTo>
                    <a:lnTo>
                      <a:pt x="10000" y="12885"/>
                    </a:lnTo>
                    <a:lnTo>
                      <a:pt x="10497" y="12860"/>
                    </a:lnTo>
                    <a:lnTo>
                      <a:pt x="10994" y="12910"/>
                    </a:lnTo>
                    <a:lnTo>
                      <a:pt x="11492" y="12984"/>
                    </a:lnTo>
                    <a:lnTo>
                      <a:pt x="12238" y="13134"/>
                    </a:lnTo>
                    <a:lnTo>
                      <a:pt x="12611" y="13233"/>
                    </a:lnTo>
                    <a:lnTo>
                      <a:pt x="12959" y="13332"/>
                    </a:lnTo>
                    <a:lnTo>
                      <a:pt x="13283" y="13432"/>
                    </a:lnTo>
                    <a:lnTo>
                      <a:pt x="13606" y="13581"/>
                    </a:lnTo>
                    <a:lnTo>
                      <a:pt x="13905" y="13730"/>
                    </a:lnTo>
                    <a:lnTo>
                      <a:pt x="14178" y="13905"/>
                    </a:lnTo>
                    <a:lnTo>
                      <a:pt x="14178" y="8383"/>
                    </a:lnTo>
                    <a:lnTo>
                      <a:pt x="13432" y="8184"/>
                    </a:lnTo>
                    <a:lnTo>
                      <a:pt x="12686" y="8035"/>
                    </a:lnTo>
                    <a:lnTo>
                      <a:pt x="11915" y="7935"/>
                    </a:lnTo>
                    <a:lnTo>
                      <a:pt x="11169" y="7885"/>
                    </a:lnTo>
                    <a:lnTo>
                      <a:pt x="10398" y="7910"/>
                    </a:lnTo>
                    <a:lnTo>
                      <a:pt x="9602" y="7985"/>
                    </a:lnTo>
                    <a:lnTo>
                      <a:pt x="8831" y="8084"/>
                    </a:lnTo>
                    <a:lnTo>
                      <a:pt x="8035" y="8259"/>
                    </a:lnTo>
                    <a:lnTo>
                      <a:pt x="7960" y="8283"/>
                    </a:lnTo>
                    <a:lnTo>
                      <a:pt x="7885" y="8259"/>
                    </a:lnTo>
                    <a:lnTo>
                      <a:pt x="7761" y="8234"/>
                    </a:lnTo>
                    <a:lnTo>
                      <a:pt x="7662" y="8134"/>
                    </a:lnTo>
                    <a:lnTo>
                      <a:pt x="7587" y="8010"/>
                    </a:lnTo>
                    <a:lnTo>
                      <a:pt x="7587" y="7861"/>
                    </a:lnTo>
                    <a:lnTo>
                      <a:pt x="7637" y="7736"/>
                    </a:lnTo>
                    <a:lnTo>
                      <a:pt x="7736" y="7637"/>
                    </a:lnTo>
                    <a:lnTo>
                      <a:pt x="7861" y="7562"/>
                    </a:lnTo>
                    <a:lnTo>
                      <a:pt x="8681" y="7388"/>
                    </a:lnTo>
                    <a:lnTo>
                      <a:pt x="9477" y="7264"/>
                    </a:lnTo>
                    <a:lnTo>
                      <a:pt x="10273" y="7189"/>
                    </a:lnTo>
                    <a:lnTo>
                      <a:pt x="11069" y="7189"/>
                    </a:lnTo>
                    <a:lnTo>
                      <a:pt x="11865" y="7214"/>
                    </a:lnTo>
                    <a:lnTo>
                      <a:pt x="12636" y="7313"/>
                    </a:lnTo>
                    <a:lnTo>
                      <a:pt x="13407" y="7438"/>
                    </a:lnTo>
                    <a:lnTo>
                      <a:pt x="14178" y="7637"/>
                    </a:lnTo>
                    <a:lnTo>
                      <a:pt x="14178" y="6244"/>
                    </a:lnTo>
                    <a:lnTo>
                      <a:pt x="14178" y="5945"/>
                    </a:lnTo>
                    <a:lnTo>
                      <a:pt x="14153" y="5622"/>
                    </a:lnTo>
                    <a:lnTo>
                      <a:pt x="14054" y="5000"/>
                    </a:lnTo>
                    <a:lnTo>
                      <a:pt x="13929" y="4378"/>
                    </a:lnTo>
                    <a:lnTo>
                      <a:pt x="13755" y="3732"/>
                    </a:lnTo>
                    <a:lnTo>
                      <a:pt x="13308" y="3483"/>
                    </a:lnTo>
                    <a:lnTo>
                      <a:pt x="12860" y="3234"/>
                    </a:lnTo>
                    <a:lnTo>
                      <a:pt x="12362" y="3035"/>
                    </a:lnTo>
                    <a:lnTo>
                      <a:pt x="11865" y="2861"/>
                    </a:lnTo>
                    <a:lnTo>
                      <a:pt x="11368" y="2712"/>
                    </a:lnTo>
                    <a:lnTo>
                      <a:pt x="10845" y="2612"/>
                    </a:lnTo>
                    <a:lnTo>
                      <a:pt x="10323" y="2513"/>
                    </a:lnTo>
                    <a:lnTo>
                      <a:pt x="9801" y="2463"/>
                    </a:lnTo>
                    <a:lnTo>
                      <a:pt x="9253" y="2438"/>
                    </a:lnTo>
                    <a:lnTo>
                      <a:pt x="8706" y="2438"/>
                    </a:lnTo>
                    <a:lnTo>
                      <a:pt x="8184" y="2463"/>
                    </a:lnTo>
                    <a:lnTo>
                      <a:pt x="7637" y="2538"/>
                    </a:lnTo>
                    <a:lnTo>
                      <a:pt x="7090" y="2637"/>
                    </a:lnTo>
                    <a:lnTo>
                      <a:pt x="6567" y="2762"/>
                    </a:lnTo>
                    <a:lnTo>
                      <a:pt x="6020" y="2911"/>
                    </a:lnTo>
                    <a:lnTo>
                      <a:pt x="5498" y="3110"/>
                    </a:lnTo>
                    <a:lnTo>
                      <a:pt x="5348" y="3135"/>
                    </a:lnTo>
                    <a:lnTo>
                      <a:pt x="5224" y="3110"/>
                    </a:lnTo>
                    <a:lnTo>
                      <a:pt x="5125" y="3010"/>
                    </a:lnTo>
                    <a:lnTo>
                      <a:pt x="5025" y="2911"/>
                    </a:lnTo>
                    <a:lnTo>
                      <a:pt x="5000" y="2762"/>
                    </a:lnTo>
                    <a:lnTo>
                      <a:pt x="5050" y="2637"/>
                    </a:lnTo>
                    <a:lnTo>
                      <a:pt x="5125" y="2513"/>
                    </a:lnTo>
                    <a:lnTo>
                      <a:pt x="5249" y="2438"/>
                    </a:lnTo>
                    <a:lnTo>
                      <a:pt x="5746" y="2264"/>
                    </a:lnTo>
                    <a:lnTo>
                      <a:pt x="6269" y="2090"/>
                    </a:lnTo>
                    <a:lnTo>
                      <a:pt x="6816" y="1966"/>
                    </a:lnTo>
                    <a:lnTo>
                      <a:pt x="7338" y="1866"/>
                    </a:lnTo>
                    <a:lnTo>
                      <a:pt x="7861" y="1792"/>
                    </a:lnTo>
                    <a:lnTo>
                      <a:pt x="8408" y="1742"/>
                    </a:lnTo>
                    <a:lnTo>
                      <a:pt x="8930" y="1717"/>
                    </a:lnTo>
                    <a:lnTo>
                      <a:pt x="9477" y="1742"/>
                    </a:lnTo>
                    <a:lnTo>
                      <a:pt x="10000" y="1767"/>
                    </a:lnTo>
                    <a:lnTo>
                      <a:pt x="10522" y="1841"/>
                    </a:lnTo>
                    <a:lnTo>
                      <a:pt x="11044" y="1916"/>
                    </a:lnTo>
                    <a:lnTo>
                      <a:pt x="11542" y="2040"/>
                    </a:lnTo>
                    <a:lnTo>
                      <a:pt x="12039" y="2190"/>
                    </a:lnTo>
                    <a:lnTo>
                      <a:pt x="12537" y="2339"/>
                    </a:lnTo>
                    <a:lnTo>
                      <a:pt x="13009" y="2538"/>
                    </a:lnTo>
                    <a:lnTo>
                      <a:pt x="13482" y="2762"/>
                    </a:lnTo>
                    <a:lnTo>
                      <a:pt x="13482" y="2762"/>
                    </a:lnTo>
                    <a:lnTo>
                      <a:pt x="13357" y="2438"/>
                    </a:lnTo>
                    <a:lnTo>
                      <a:pt x="13233" y="2115"/>
                    </a:lnTo>
                    <a:lnTo>
                      <a:pt x="13084" y="1792"/>
                    </a:lnTo>
                    <a:lnTo>
                      <a:pt x="12885" y="1493"/>
                    </a:lnTo>
                    <a:lnTo>
                      <a:pt x="12661" y="1220"/>
                    </a:lnTo>
                    <a:lnTo>
                      <a:pt x="12387" y="946"/>
                    </a:lnTo>
                    <a:lnTo>
                      <a:pt x="12089" y="722"/>
                    </a:lnTo>
                    <a:lnTo>
                      <a:pt x="11691" y="523"/>
                    </a:lnTo>
                    <a:lnTo>
                      <a:pt x="11392" y="399"/>
                    </a:lnTo>
                    <a:lnTo>
                      <a:pt x="11069" y="299"/>
                    </a:lnTo>
                    <a:lnTo>
                      <a:pt x="10721" y="200"/>
                    </a:lnTo>
                    <a:lnTo>
                      <a:pt x="10373" y="125"/>
                    </a:lnTo>
                    <a:lnTo>
                      <a:pt x="10024" y="76"/>
                    </a:lnTo>
                    <a:lnTo>
                      <a:pt x="9651" y="26"/>
                    </a:lnTo>
                    <a:lnTo>
                      <a:pt x="92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2200212" y="2307826"/>
                <a:ext cx="421051" cy="461028"/>
              </a:xfrm>
              <a:custGeom>
                <a:avLst/>
                <a:gdLst/>
                <a:ahLst/>
                <a:cxnLst/>
                <a:rect l="l" t="t" r="r" b="b"/>
                <a:pathLst>
                  <a:path w="20422" h="22361" extrusionOk="0">
                    <a:moveTo>
                      <a:pt x="5572" y="0"/>
                    </a:moveTo>
                    <a:lnTo>
                      <a:pt x="5199" y="149"/>
                    </a:lnTo>
                    <a:lnTo>
                      <a:pt x="4876" y="323"/>
                    </a:lnTo>
                    <a:lnTo>
                      <a:pt x="4528" y="498"/>
                    </a:lnTo>
                    <a:lnTo>
                      <a:pt x="4204" y="697"/>
                    </a:lnTo>
                    <a:lnTo>
                      <a:pt x="3881" y="896"/>
                    </a:lnTo>
                    <a:lnTo>
                      <a:pt x="3583" y="1119"/>
                    </a:lnTo>
                    <a:lnTo>
                      <a:pt x="3284" y="1343"/>
                    </a:lnTo>
                    <a:lnTo>
                      <a:pt x="3011" y="1592"/>
                    </a:lnTo>
                    <a:lnTo>
                      <a:pt x="2737" y="1841"/>
                    </a:lnTo>
                    <a:lnTo>
                      <a:pt x="2488" y="2089"/>
                    </a:lnTo>
                    <a:lnTo>
                      <a:pt x="2239" y="2363"/>
                    </a:lnTo>
                    <a:lnTo>
                      <a:pt x="2016" y="2661"/>
                    </a:lnTo>
                    <a:lnTo>
                      <a:pt x="1817" y="2935"/>
                    </a:lnTo>
                    <a:lnTo>
                      <a:pt x="1618" y="3234"/>
                    </a:lnTo>
                    <a:lnTo>
                      <a:pt x="1444" y="3532"/>
                    </a:lnTo>
                    <a:lnTo>
                      <a:pt x="1294" y="3855"/>
                    </a:lnTo>
                    <a:lnTo>
                      <a:pt x="1145" y="4179"/>
                    </a:lnTo>
                    <a:lnTo>
                      <a:pt x="1021" y="4527"/>
                    </a:lnTo>
                    <a:lnTo>
                      <a:pt x="921" y="4850"/>
                    </a:lnTo>
                    <a:lnTo>
                      <a:pt x="822" y="5198"/>
                    </a:lnTo>
                    <a:lnTo>
                      <a:pt x="772" y="5547"/>
                    </a:lnTo>
                    <a:lnTo>
                      <a:pt x="722" y="5920"/>
                    </a:lnTo>
                    <a:lnTo>
                      <a:pt x="697" y="6268"/>
                    </a:lnTo>
                    <a:lnTo>
                      <a:pt x="697" y="6616"/>
                    </a:lnTo>
                    <a:lnTo>
                      <a:pt x="722" y="6964"/>
                    </a:lnTo>
                    <a:lnTo>
                      <a:pt x="747" y="7313"/>
                    </a:lnTo>
                    <a:lnTo>
                      <a:pt x="797" y="7661"/>
                    </a:lnTo>
                    <a:lnTo>
                      <a:pt x="871" y="8009"/>
                    </a:lnTo>
                    <a:lnTo>
                      <a:pt x="971" y="8357"/>
                    </a:lnTo>
                    <a:lnTo>
                      <a:pt x="1095" y="8705"/>
                    </a:lnTo>
                    <a:lnTo>
                      <a:pt x="1220" y="9029"/>
                    </a:lnTo>
                    <a:lnTo>
                      <a:pt x="1369" y="9377"/>
                    </a:lnTo>
                    <a:lnTo>
                      <a:pt x="1742" y="8954"/>
                    </a:lnTo>
                    <a:lnTo>
                      <a:pt x="2165" y="8581"/>
                    </a:lnTo>
                    <a:lnTo>
                      <a:pt x="2613" y="8258"/>
                    </a:lnTo>
                    <a:lnTo>
                      <a:pt x="3110" y="7934"/>
                    </a:lnTo>
                    <a:lnTo>
                      <a:pt x="3607" y="7661"/>
                    </a:lnTo>
                    <a:lnTo>
                      <a:pt x="4155" y="7437"/>
                    </a:lnTo>
                    <a:lnTo>
                      <a:pt x="4702" y="7263"/>
                    </a:lnTo>
                    <a:lnTo>
                      <a:pt x="5299" y="7114"/>
                    </a:lnTo>
                    <a:lnTo>
                      <a:pt x="5423" y="7114"/>
                    </a:lnTo>
                    <a:lnTo>
                      <a:pt x="5572" y="7163"/>
                    </a:lnTo>
                    <a:lnTo>
                      <a:pt x="5647" y="7263"/>
                    </a:lnTo>
                    <a:lnTo>
                      <a:pt x="5722" y="7387"/>
                    </a:lnTo>
                    <a:lnTo>
                      <a:pt x="5722" y="7536"/>
                    </a:lnTo>
                    <a:lnTo>
                      <a:pt x="5672" y="7661"/>
                    </a:lnTo>
                    <a:lnTo>
                      <a:pt x="5572" y="7760"/>
                    </a:lnTo>
                    <a:lnTo>
                      <a:pt x="5448" y="7810"/>
                    </a:lnTo>
                    <a:lnTo>
                      <a:pt x="4876" y="7934"/>
                    </a:lnTo>
                    <a:lnTo>
                      <a:pt x="4354" y="8133"/>
                    </a:lnTo>
                    <a:lnTo>
                      <a:pt x="3831" y="8357"/>
                    </a:lnTo>
                    <a:lnTo>
                      <a:pt x="3359" y="8606"/>
                    </a:lnTo>
                    <a:lnTo>
                      <a:pt x="2911" y="8904"/>
                    </a:lnTo>
                    <a:lnTo>
                      <a:pt x="2488" y="9228"/>
                    </a:lnTo>
                    <a:lnTo>
                      <a:pt x="2115" y="9601"/>
                    </a:lnTo>
                    <a:lnTo>
                      <a:pt x="1767" y="9999"/>
                    </a:lnTo>
                    <a:lnTo>
                      <a:pt x="2239" y="10521"/>
                    </a:lnTo>
                    <a:lnTo>
                      <a:pt x="2488" y="10795"/>
                    </a:lnTo>
                    <a:lnTo>
                      <a:pt x="2737" y="11043"/>
                    </a:lnTo>
                    <a:lnTo>
                      <a:pt x="3011" y="11267"/>
                    </a:lnTo>
                    <a:lnTo>
                      <a:pt x="3309" y="11491"/>
                    </a:lnTo>
                    <a:lnTo>
                      <a:pt x="3632" y="11690"/>
                    </a:lnTo>
                    <a:lnTo>
                      <a:pt x="3956" y="11864"/>
                    </a:lnTo>
                    <a:lnTo>
                      <a:pt x="4354" y="12014"/>
                    </a:lnTo>
                    <a:lnTo>
                      <a:pt x="4776" y="12138"/>
                    </a:lnTo>
                    <a:lnTo>
                      <a:pt x="5224" y="12213"/>
                    </a:lnTo>
                    <a:lnTo>
                      <a:pt x="5672" y="12237"/>
                    </a:lnTo>
                    <a:lnTo>
                      <a:pt x="6120" y="12213"/>
                    </a:lnTo>
                    <a:lnTo>
                      <a:pt x="6343" y="12188"/>
                    </a:lnTo>
                    <a:lnTo>
                      <a:pt x="6542" y="12113"/>
                    </a:lnTo>
                    <a:lnTo>
                      <a:pt x="6741" y="12063"/>
                    </a:lnTo>
                    <a:lnTo>
                      <a:pt x="6940" y="11964"/>
                    </a:lnTo>
                    <a:lnTo>
                      <a:pt x="7139" y="11864"/>
                    </a:lnTo>
                    <a:lnTo>
                      <a:pt x="7313" y="11740"/>
                    </a:lnTo>
                    <a:lnTo>
                      <a:pt x="7438" y="11690"/>
                    </a:lnTo>
                    <a:lnTo>
                      <a:pt x="7587" y="11690"/>
                    </a:lnTo>
                    <a:lnTo>
                      <a:pt x="7711" y="11715"/>
                    </a:lnTo>
                    <a:lnTo>
                      <a:pt x="7811" y="11815"/>
                    </a:lnTo>
                    <a:lnTo>
                      <a:pt x="7885" y="11939"/>
                    </a:lnTo>
                    <a:lnTo>
                      <a:pt x="7885" y="12088"/>
                    </a:lnTo>
                    <a:lnTo>
                      <a:pt x="7836" y="12213"/>
                    </a:lnTo>
                    <a:lnTo>
                      <a:pt x="7736" y="12312"/>
                    </a:lnTo>
                    <a:lnTo>
                      <a:pt x="7463" y="12511"/>
                    </a:lnTo>
                    <a:lnTo>
                      <a:pt x="7139" y="12660"/>
                    </a:lnTo>
                    <a:lnTo>
                      <a:pt x="6816" y="12785"/>
                    </a:lnTo>
                    <a:lnTo>
                      <a:pt x="6468" y="12859"/>
                    </a:lnTo>
                    <a:lnTo>
                      <a:pt x="6468" y="13158"/>
                    </a:lnTo>
                    <a:lnTo>
                      <a:pt x="6518" y="13431"/>
                    </a:lnTo>
                    <a:lnTo>
                      <a:pt x="6567" y="13730"/>
                    </a:lnTo>
                    <a:lnTo>
                      <a:pt x="6642" y="14003"/>
                    </a:lnTo>
                    <a:lnTo>
                      <a:pt x="6766" y="14277"/>
                    </a:lnTo>
                    <a:lnTo>
                      <a:pt x="6891" y="14551"/>
                    </a:lnTo>
                    <a:lnTo>
                      <a:pt x="7065" y="14824"/>
                    </a:lnTo>
                    <a:lnTo>
                      <a:pt x="7239" y="15073"/>
                    </a:lnTo>
                    <a:lnTo>
                      <a:pt x="7438" y="15297"/>
                    </a:lnTo>
                    <a:lnTo>
                      <a:pt x="7662" y="15521"/>
                    </a:lnTo>
                    <a:lnTo>
                      <a:pt x="7885" y="15744"/>
                    </a:lnTo>
                    <a:lnTo>
                      <a:pt x="8159" y="15943"/>
                    </a:lnTo>
                    <a:lnTo>
                      <a:pt x="8433" y="16117"/>
                    </a:lnTo>
                    <a:lnTo>
                      <a:pt x="8706" y="16267"/>
                    </a:lnTo>
                    <a:lnTo>
                      <a:pt x="9005" y="16416"/>
                    </a:lnTo>
                    <a:lnTo>
                      <a:pt x="9328" y="16515"/>
                    </a:lnTo>
                    <a:lnTo>
                      <a:pt x="9776" y="16665"/>
                    </a:lnTo>
                    <a:lnTo>
                      <a:pt x="10223" y="16739"/>
                    </a:lnTo>
                    <a:lnTo>
                      <a:pt x="11169" y="16889"/>
                    </a:lnTo>
                    <a:lnTo>
                      <a:pt x="11865" y="17013"/>
                    </a:lnTo>
                    <a:lnTo>
                      <a:pt x="11965" y="16963"/>
                    </a:lnTo>
                    <a:lnTo>
                      <a:pt x="12512" y="16839"/>
                    </a:lnTo>
                    <a:lnTo>
                      <a:pt x="12885" y="16739"/>
                    </a:lnTo>
                    <a:lnTo>
                      <a:pt x="13208" y="16615"/>
                    </a:lnTo>
                    <a:lnTo>
                      <a:pt x="13581" y="16441"/>
                    </a:lnTo>
                    <a:lnTo>
                      <a:pt x="13805" y="16341"/>
                    </a:lnTo>
                    <a:lnTo>
                      <a:pt x="13979" y="16217"/>
                    </a:lnTo>
                    <a:lnTo>
                      <a:pt x="14178" y="16068"/>
                    </a:lnTo>
                    <a:lnTo>
                      <a:pt x="14327" y="15894"/>
                    </a:lnTo>
                    <a:lnTo>
                      <a:pt x="14502" y="15744"/>
                    </a:lnTo>
                    <a:lnTo>
                      <a:pt x="14626" y="15570"/>
                    </a:lnTo>
                    <a:lnTo>
                      <a:pt x="14725" y="15396"/>
                    </a:lnTo>
                    <a:lnTo>
                      <a:pt x="14825" y="15197"/>
                    </a:lnTo>
                    <a:lnTo>
                      <a:pt x="14899" y="15098"/>
                    </a:lnTo>
                    <a:lnTo>
                      <a:pt x="14999" y="14998"/>
                    </a:lnTo>
                    <a:lnTo>
                      <a:pt x="15148" y="14973"/>
                    </a:lnTo>
                    <a:lnTo>
                      <a:pt x="15273" y="14998"/>
                    </a:lnTo>
                    <a:lnTo>
                      <a:pt x="15397" y="15073"/>
                    </a:lnTo>
                    <a:lnTo>
                      <a:pt x="15472" y="15197"/>
                    </a:lnTo>
                    <a:lnTo>
                      <a:pt x="15496" y="15322"/>
                    </a:lnTo>
                    <a:lnTo>
                      <a:pt x="15472" y="15471"/>
                    </a:lnTo>
                    <a:lnTo>
                      <a:pt x="15372" y="15695"/>
                    </a:lnTo>
                    <a:lnTo>
                      <a:pt x="15223" y="15943"/>
                    </a:lnTo>
                    <a:lnTo>
                      <a:pt x="15049" y="16167"/>
                    </a:lnTo>
                    <a:lnTo>
                      <a:pt x="14875" y="16391"/>
                    </a:lnTo>
                    <a:lnTo>
                      <a:pt x="14651" y="16590"/>
                    </a:lnTo>
                    <a:lnTo>
                      <a:pt x="14402" y="16789"/>
                    </a:lnTo>
                    <a:lnTo>
                      <a:pt x="14153" y="16938"/>
                    </a:lnTo>
                    <a:lnTo>
                      <a:pt x="13905" y="17087"/>
                    </a:lnTo>
                    <a:lnTo>
                      <a:pt x="13581" y="17237"/>
                    </a:lnTo>
                    <a:lnTo>
                      <a:pt x="13283" y="17361"/>
                    </a:lnTo>
                    <a:lnTo>
                      <a:pt x="13656" y="17510"/>
                    </a:lnTo>
                    <a:lnTo>
                      <a:pt x="14029" y="17709"/>
                    </a:lnTo>
                    <a:lnTo>
                      <a:pt x="14377" y="17933"/>
                    </a:lnTo>
                    <a:lnTo>
                      <a:pt x="14676" y="18207"/>
                    </a:lnTo>
                    <a:lnTo>
                      <a:pt x="14825" y="18356"/>
                    </a:lnTo>
                    <a:lnTo>
                      <a:pt x="14949" y="18505"/>
                    </a:lnTo>
                    <a:lnTo>
                      <a:pt x="15049" y="18654"/>
                    </a:lnTo>
                    <a:lnTo>
                      <a:pt x="15148" y="18829"/>
                    </a:lnTo>
                    <a:lnTo>
                      <a:pt x="15223" y="19003"/>
                    </a:lnTo>
                    <a:lnTo>
                      <a:pt x="15297" y="19177"/>
                    </a:lnTo>
                    <a:lnTo>
                      <a:pt x="15322" y="19376"/>
                    </a:lnTo>
                    <a:lnTo>
                      <a:pt x="15347" y="19575"/>
                    </a:lnTo>
                    <a:lnTo>
                      <a:pt x="15322" y="19724"/>
                    </a:lnTo>
                    <a:lnTo>
                      <a:pt x="15248" y="19823"/>
                    </a:lnTo>
                    <a:lnTo>
                      <a:pt x="15148" y="19898"/>
                    </a:lnTo>
                    <a:lnTo>
                      <a:pt x="14999" y="19948"/>
                    </a:lnTo>
                    <a:lnTo>
                      <a:pt x="14974" y="19948"/>
                    </a:lnTo>
                    <a:lnTo>
                      <a:pt x="14850" y="19923"/>
                    </a:lnTo>
                    <a:lnTo>
                      <a:pt x="14750" y="19848"/>
                    </a:lnTo>
                    <a:lnTo>
                      <a:pt x="14651" y="19724"/>
                    </a:lnTo>
                    <a:lnTo>
                      <a:pt x="14626" y="19600"/>
                    </a:lnTo>
                    <a:lnTo>
                      <a:pt x="14626" y="19450"/>
                    </a:lnTo>
                    <a:lnTo>
                      <a:pt x="14576" y="19301"/>
                    </a:lnTo>
                    <a:lnTo>
                      <a:pt x="14526" y="19152"/>
                    </a:lnTo>
                    <a:lnTo>
                      <a:pt x="14427" y="19028"/>
                    </a:lnTo>
                    <a:lnTo>
                      <a:pt x="14327" y="18878"/>
                    </a:lnTo>
                    <a:lnTo>
                      <a:pt x="14228" y="18754"/>
                    </a:lnTo>
                    <a:lnTo>
                      <a:pt x="13954" y="18530"/>
                    </a:lnTo>
                    <a:lnTo>
                      <a:pt x="13656" y="18306"/>
                    </a:lnTo>
                    <a:lnTo>
                      <a:pt x="13308" y="18132"/>
                    </a:lnTo>
                    <a:lnTo>
                      <a:pt x="12959" y="17983"/>
                    </a:lnTo>
                    <a:lnTo>
                      <a:pt x="12586" y="17883"/>
                    </a:lnTo>
                    <a:lnTo>
                      <a:pt x="12213" y="17784"/>
                    </a:lnTo>
                    <a:lnTo>
                      <a:pt x="11840" y="17734"/>
                    </a:lnTo>
                    <a:lnTo>
                      <a:pt x="11069" y="17610"/>
                    </a:lnTo>
                    <a:lnTo>
                      <a:pt x="10895" y="17585"/>
                    </a:lnTo>
                    <a:lnTo>
                      <a:pt x="10995" y="17859"/>
                    </a:lnTo>
                    <a:lnTo>
                      <a:pt x="11019" y="18132"/>
                    </a:lnTo>
                    <a:lnTo>
                      <a:pt x="11044" y="18431"/>
                    </a:lnTo>
                    <a:lnTo>
                      <a:pt x="11019" y="18704"/>
                    </a:lnTo>
                    <a:lnTo>
                      <a:pt x="10945" y="18978"/>
                    </a:lnTo>
                    <a:lnTo>
                      <a:pt x="10845" y="19251"/>
                    </a:lnTo>
                    <a:lnTo>
                      <a:pt x="10696" y="19525"/>
                    </a:lnTo>
                    <a:lnTo>
                      <a:pt x="10522" y="19749"/>
                    </a:lnTo>
                    <a:lnTo>
                      <a:pt x="10472" y="19823"/>
                    </a:lnTo>
                    <a:lnTo>
                      <a:pt x="10398" y="19848"/>
                    </a:lnTo>
                    <a:lnTo>
                      <a:pt x="10323" y="19873"/>
                    </a:lnTo>
                    <a:lnTo>
                      <a:pt x="10124" y="19873"/>
                    </a:lnTo>
                    <a:lnTo>
                      <a:pt x="10025" y="19799"/>
                    </a:lnTo>
                    <a:lnTo>
                      <a:pt x="9925" y="19699"/>
                    </a:lnTo>
                    <a:lnTo>
                      <a:pt x="9900" y="19550"/>
                    </a:lnTo>
                    <a:lnTo>
                      <a:pt x="9900" y="19425"/>
                    </a:lnTo>
                    <a:lnTo>
                      <a:pt x="9975" y="19301"/>
                    </a:lnTo>
                    <a:lnTo>
                      <a:pt x="10124" y="19077"/>
                    </a:lnTo>
                    <a:lnTo>
                      <a:pt x="10223" y="18853"/>
                    </a:lnTo>
                    <a:lnTo>
                      <a:pt x="10298" y="18630"/>
                    </a:lnTo>
                    <a:lnTo>
                      <a:pt x="10323" y="18381"/>
                    </a:lnTo>
                    <a:lnTo>
                      <a:pt x="10323" y="18132"/>
                    </a:lnTo>
                    <a:lnTo>
                      <a:pt x="10273" y="17883"/>
                    </a:lnTo>
                    <a:lnTo>
                      <a:pt x="10174" y="17660"/>
                    </a:lnTo>
                    <a:lnTo>
                      <a:pt x="10025" y="17436"/>
                    </a:lnTo>
                    <a:lnTo>
                      <a:pt x="9552" y="17336"/>
                    </a:lnTo>
                    <a:lnTo>
                      <a:pt x="9104" y="17212"/>
                    </a:lnTo>
                    <a:lnTo>
                      <a:pt x="8632" y="17013"/>
                    </a:lnTo>
                    <a:lnTo>
                      <a:pt x="8209" y="16814"/>
                    </a:lnTo>
                    <a:lnTo>
                      <a:pt x="7811" y="16565"/>
                    </a:lnTo>
                    <a:lnTo>
                      <a:pt x="7438" y="16267"/>
                    </a:lnTo>
                    <a:lnTo>
                      <a:pt x="7164" y="16491"/>
                    </a:lnTo>
                    <a:lnTo>
                      <a:pt x="6891" y="16690"/>
                    </a:lnTo>
                    <a:lnTo>
                      <a:pt x="6592" y="16864"/>
                    </a:lnTo>
                    <a:lnTo>
                      <a:pt x="6269" y="17013"/>
                    </a:lnTo>
                    <a:lnTo>
                      <a:pt x="5945" y="17162"/>
                    </a:lnTo>
                    <a:lnTo>
                      <a:pt x="5597" y="17262"/>
                    </a:lnTo>
                    <a:lnTo>
                      <a:pt x="5249" y="17361"/>
                    </a:lnTo>
                    <a:lnTo>
                      <a:pt x="4901" y="17411"/>
                    </a:lnTo>
                    <a:lnTo>
                      <a:pt x="4851" y="17411"/>
                    </a:lnTo>
                    <a:lnTo>
                      <a:pt x="4727" y="17386"/>
                    </a:lnTo>
                    <a:lnTo>
                      <a:pt x="4602" y="17336"/>
                    </a:lnTo>
                    <a:lnTo>
                      <a:pt x="4528" y="17237"/>
                    </a:lnTo>
                    <a:lnTo>
                      <a:pt x="4503" y="17112"/>
                    </a:lnTo>
                    <a:lnTo>
                      <a:pt x="4503" y="16963"/>
                    </a:lnTo>
                    <a:lnTo>
                      <a:pt x="4553" y="16839"/>
                    </a:lnTo>
                    <a:lnTo>
                      <a:pt x="4652" y="16764"/>
                    </a:lnTo>
                    <a:lnTo>
                      <a:pt x="4801" y="16714"/>
                    </a:lnTo>
                    <a:lnTo>
                      <a:pt x="5100" y="16665"/>
                    </a:lnTo>
                    <a:lnTo>
                      <a:pt x="5373" y="16590"/>
                    </a:lnTo>
                    <a:lnTo>
                      <a:pt x="5672" y="16491"/>
                    </a:lnTo>
                    <a:lnTo>
                      <a:pt x="5945" y="16391"/>
                    </a:lnTo>
                    <a:lnTo>
                      <a:pt x="6194" y="16267"/>
                    </a:lnTo>
                    <a:lnTo>
                      <a:pt x="6443" y="16117"/>
                    </a:lnTo>
                    <a:lnTo>
                      <a:pt x="6692" y="15943"/>
                    </a:lnTo>
                    <a:lnTo>
                      <a:pt x="6915" y="15794"/>
                    </a:lnTo>
                    <a:lnTo>
                      <a:pt x="6642" y="15471"/>
                    </a:lnTo>
                    <a:lnTo>
                      <a:pt x="6418" y="15147"/>
                    </a:lnTo>
                    <a:lnTo>
                      <a:pt x="6219" y="14799"/>
                    </a:lnTo>
                    <a:lnTo>
                      <a:pt x="6070" y="14451"/>
                    </a:lnTo>
                    <a:lnTo>
                      <a:pt x="5921" y="14078"/>
                    </a:lnTo>
                    <a:lnTo>
                      <a:pt x="5846" y="13705"/>
                    </a:lnTo>
                    <a:lnTo>
                      <a:pt x="5771" y="13332"/>
                    </a:lnTo>
                    <a:lnTo>
                      <a:pt x="5771" y="12959"/>
                    </a:lnTo>
                    <a:lnTo>
                      <a:pt x="5398" y="12959"/>
                    </a:lnTo>
                    <a:lnTo>
                      <a:pt x="5125" y="12934"/>
                    </a:lnTo>
                    <a:lnTo>
                      <a:pt x="4602" y="12834"/>
                    </a:lnTo>
                    <a:lnTo>
                      <a:pt x="4105" y="12685"/>
                    </a:lnTo>
                    <a:lnTo>
                      <a:pt x="3657" y="12511"/>
                    </a:lnTo>
                    <a:lnTo>
                      <a:pt x="3284" y="12312"/>
                    </a:lnTo>
                    <a:lnTo>
                      <a:pt x="2911" y="12088"/>
                    </a:lnTo>
                    <a:lnTo>
                      <a:pt x="2588" y="11839"/>
                    </a:lnTo>
                    <a:lnTo>
                      <a:pt x="2264" y="11591"/>
                    </a:lnTo>
                    <a:lnTo>
                      <a:pt x="1991" y="11292"/>
                    </a:lnTo>
                    <a:lnTo>
                      <a:pt x="1717" y="11019"/>
                    </a:lnTo>
                    <a:lnTo>
                      <a:pt x="1195" y="10422"/>
                    </a:lnTo>
                    <a:lnTo>
                      <a:pt x="971" y="10745"/>
                    </a:lnTo>
                    <a:lnTo>
                      <a:pt x="747" y="11068"/>
                    </a:lnTo>
                    <a:lnTo>
                      <a:pt x="573" y="11392"/>
                    </a:lnTo>
                    <a:lnTo>
                      <a:pt x="399" y="11740"/>
                    </a:lnTo>
                    <a:lnTo>
                      <a:pt x="250" y="12088"/>
                    </a:lnTo>
                    <a:lnTo>
                      <a:pt x="150" y="12461"/>
                    </a:lnTo>
                    <a:lnTo>
                      <a:pt x="76" y="12834"/>
                    </a:lnTo>
                    <a:lnTo>
                      <a:pt x="1" y="13232"/>
                    </a:lnTo>
                    <a:lnTo>
                      <a:pt x="125" y="13431"/>
                    </a:lnTo>
                    <a:lnTo>
                      <a:pt x="250" y="13630"/>
                    </a:lnTo>
                    <a:lnTo>
                      <a:pt x="399" y="13829"/>
                    </a:lnTo>
                    <a:lnTo>
                      <a:pt x="573" y="14003"/>
                    </a:lnTo>
                    <a:lnTo>
                      <a:pt x="772" y="14177"/>
                    </a:lnTo>
                    <a:lnTo>
                      <a:pt x="996" y="14327"/>
                    </a:lnTo>
                    <a:lnTo>
                      <a:pt x="1245" y="14476"/>
                    </a:lnTo>
                    <a:lnTo>
                      <a:pt x="1518" y="14600"/>
                    </a:lnTo>
                    <a:lnTo>
                      <a:pt x="1817" y="14700"/>
                    </a:lnTo>
                    <a:lnTo>
                      <a:pt x="2115" y="14799"/>
                    </a:lnTo>
                    <a:lnTo>
                      <a:pt x="2438" y="14849"/>
                    </a:lnTo>
                    <a:lnTo>
                      <a:pt x="2737" y="14899"/>
                    </a:lnTo>
                    <a:lnTo>
                      <a:pt x="3384" y="14899"/>
                    </a:lnTo>
                    <a:lnTo>
                      <a:pt x="3707" y="14849"/>
                    </a:lnTo>
                    <a:lnTo>
                      <a:pt x="4005" y="14774"/>
                    </a:lnTo>
                    <a:lnTo>
                      <a:pt x="4155" y="14774"/>
                    </a:lnTo>
                    <a:lnTo>
                      <a:pt x="4279" y="14824"/>
                    </a:lnTo>
                    <a:lnTo>
                      <a:pt x="4378" y="14899"/>
                    </a:lnTo>
                    <a:lnTo>
                      <a:pt x="4453" y="15023"/>
                    </a:lnTo>
                    <a:lnTo>
                      <a:pt x="4453" y="15172"/>
                    </a:lnTo>
                    <a:lnTo>
                      <a:pt x="4403" y="15297"/>
                    </a:lnTo>
                    <a:lnTo>
                      <a:pt x="4329" y="15396"/>
                    </a:lnTo>
                    <a:lnTo>
                      <a:pt x="4204" y="15471"/>
                    </a:lnTo>
                    <a:lnTo>
                      <a:pt x="3906" y="15545"/>
                    </a:lnTo>
                    <a:lnTo>
                      <a:pt x="3607" y="15570"/>
                    </a:lnTo>
                    <a:lnTo>
                      <a:pt x="3334" y="15620"/>
                    </a:lnTo>
                    <a:lnTo>
                      <a:pt x="3035" y="15620"/>
                    </a:lnTo>
                    <a:lnTo>
                      <a:pt x="2563" y="15595"/>
                    </a:lnTo>
                    <a:lnTo>
                      <a:pt x="2115" y="15521"/>
                    </a:lnTo>
                    <a:lnTo>
                      <a:pt x="1667" y="15421"/>
                    </a:lnTo>
                    <a:lnTo>
                      <a:pt x="1245" y="15247"/>
                    </a:lnTo>
                    <a:lnTo>
                      <a:pt x="896" y="15098"/>
                    </a:lnTo>
                    <a:lnTo>
                      <a:pt x="573" y="14899"/>
                    </a:lnTo>
                    <a:lnTo>
                      <a:pt x="299" y="14700"/>
                    </a:lnTo>
                    <a:lnTo>
                      <a:pt x="26" y="14476"/>
                    </a:lnTo>
                    <a:lnTo>
                      <a:pt x="125" y="14998"/>
                    </a:lnTo>
                    <a:lnTo>
                      <a:pt x="175" y="15247"/>
                    </a:lnTo>
                    <a:lnTo>
                      <a:pt x="250" y="15496"/>
                    </a:lnTo>
                    <a:lnTo>
                      <a:pt x="374" y="15819"/>
                    </a:lnTo>
                    <a:lnTo>
                      <a:pt x="523" y="16142"/>
                    </a:lnTo>
                    <a:lnTo>
                      <a:pt x="673" y="16441"/>
                    </a:lnTo>
                    <a:lnTo>
                      <a:pt x="871" y="16739"/>
                    </a:lnTo>
                    <a:lnTo>
                      <a:pt x="1070" y="17038"/>
                    </a:lnTo>
                    <a:lnTo>
                      <a:pt x="1294" y="17311"/>
                    </a:lnTo>
                    <a:lnTo>
                      <a:pt x="1518" y="17560"/>
                    </a:lnTo>
                    <a:lnTo>
                      <a:pt x="1792" y="17834"/>
                    </a:lnTo>
                    <a:lnTo>
                      <a:pt x="2065" y="18058"/>
                    </a:lnTo>
                    <a:lnTo>
                      <a:pt x="2339" y="18306"/>
                    </a:lnTo>
                    <a:lnTo>
                      <a:pt x="2662" y="18505"/>
                    </a:lnTo>
                    <a:lnTo>
                      <a:pt x="2961" y="18704"/>
                    </a:lnTo>
                    <a:lnTo>
                      <a:pt x="3309" y="18903"/>
                    </a:lnTo>
                    <a:lnTo>
                      <a:pt x="3657" y="19077"/>
                    </a:lnTo>
                    <a:lnTo>
                      <a:pt x="4005" y="19227"/>
                    </a:lnTo>
                    <a:lnTo>
                      <a:pt x="4378" y="19351"/>
                    </a:lnTo>
                    <a:lnTo>
                      <a:pt x="4926" y="19351"/>
                    </a:lnTo>
                    <a:lnTo>
                      <a:pt x="5349" y="19326"/>
                    </a:lnTo>
                    <a:lnTo>
                      <a:pt x="5771" y="19227"/>
                    </a:lnTo>
                    <a:lnTo>
                      <a:pt x="6194" y="19127"/>
                    </a:lnTo>
                    <a:lnTo>
                      <a:pt x="6567" y="18953"/>
                    </a:lnTo>
                    <a:lnTo>
                      <a:pt x="6940" y="18779"/>
                    </a:lnTo>
                    <a:lnTo>
                      <a:pt x="7289" y="18555"/>
                    </a:lnTo>
                    <a:lnTo>
                      <a:pt x="7587" y="18281"/>
                    </a:lnTo>
                    <a:lnTo>
                      <a:pt x="7711" y="18232"/>
                    </a:lnTo>
                    <a:lnTo>
                      <a:pt x="7861" y="18207"/>
                    </a:lnTo>
                    <a:lnTo>
                      <a:pt x="7985" y="18232"/>
                    </a:lnTo>
                    <a:lnTo>
                      <a:pt x="8109" y="18306"/>
                    </a:lnTo>
                    <a:lnTo>
                      <a:pt x="8184" y="18431"/>
                    </a:lnTo>
                    <a:lnTo>
                      <a:pt x="8209" y="18555"/>
                    </a:lnTo>
                    <a:lnTo>
                      <a:pt x="8159" y="18704"/>
                    </a:lnTo>
                    <a:lnTo>
                      <a:pt x="8084" y="18804"/>
                    </a:lnTo>
                    <a:lnTo>
                      <a:pt x="7811" y="19052"/>
                    </a:lnTo>
                    <a:lnTo>
                      <a:pt x="7512" y="19251"/>
                    </a:lnTo>
                    <a:lnTo>
                      <a:pt x="7189" y="19450"/>
                    </a:lnTo>
                    <a:lnTo>
                      <a:pt x="6866" y="19624"/>
                    </a:lnTo>
                    <a:lnTo>
                      <a:pt x="6518" y="19749"/>
                    </a:lnTo>
                    <a:lnTo>
                      <a:pt x="6169" y="19873"/>
                    </a:lnTo>
                    <a:lnTo>
                      <a:pt x="5796" y="19948"/>
                    </a:lnTo>
                    <a:lnTo>
                      <a:pt x="5423" y="20022"/>
                    </a:lnTo>
                    <a:lnTo>
                      <a:pt x="5970" y="20445"/>
                    </a:lnTo>
                    <a:lnTo>
                      <a:pt x="6542" y="20843"/>
                    </a:lnTo>
                    <a:lnTo>
                      <a:pt x="7164" y="21191"/>
                    </a:lnTo>
                    <a:lnTo>
                      <a:pt x="7786" y="21490"/>
                    </a:lnTo>
                    <a:lnTo>
                      <a:pt x="8458" y="21739"/>
                    </a:lnTo>
                    <a:lnTo>
                      <a:pt x="9129" y="21962"/>
                    </a:lnTo>
                    <a:lnTo>
                      <a:pt x="9826" y="22137"/>
                    </a:lnTo>
                    <a:lnTo>
                      <a:pt x="10522" y="22261"/>
                    </a:lnTo>
                    <a:lnTo>
                      <a:pt x="10895" y="22211"/>
                    </a:lnTo>
                    <a:lnTo>
                      <a:pt x="11069" y="22161"/>
                    </a:lnTo>
                    <a:lnTo>
                      <a:pt x="11268" y="22112"/>
                    </a:lnTo>
                    <a:lnTo>
                      <a:pt x="11467" y="22012"/>
                    </a:lnTo>
                    <a:lnTo>
                      <a:pt x="11666" y="21913"/>
                    </a:lnTo>
                    <a:lnTo>
                      <a:pt x="11840" y="21788"/>
                    </a:lnTo>
                    <a:lnTo>
                      <a:pt x="11989" y="21614"/>
                    </a:lnTo>
                    <a:lnTo>
                      <a:pt x="12114" y="21440"/>
                    </a:lnTo>
                    <a:lnTo>
                      <a:pt x="12213" y="21291"/>
                    </a:lnTo>
                    <a:lnTo>
                      <a:pt x="12288" y="21117"/>
                    </a:lnTo>
                    <a:lnTo>
                      <a:pt x="12338" y="20918"/>
                    </a:lnTo>
                    <a:lnTo>
                      <a:pt x="12363" y="20744"/>
                    </a:lnTo>
                    <a:lnTo>
                      <a:pt x="12387" y="20545"/>
                    </a:lnTo>
                    <a:lnTo>
                      <a:pt x="12363" y="20371"/>
                    </a:lnTo>
                    <a:lnTo>
                      <a:pt x="12313" y="20172"/>
                    </a:lnTo>
                    <a:lnTo>
                      <a:pt x="12313" y="20047"/>
                    </a:lnTo>
                    <a:lnTo>
                      <a:pt x="12338" y="19923"/>
                    </a:lnTo>
                    <a:lnTo>
                      <a:pt x="12437" y="19799"/>
                    </a:lnTo>
                    <a:lnTo>
                      <a:pt x="12561" y="19749"/>
                    </a:lnTo>
                    <a:lnTo>
                      <a:pt x="12686" y="19724"/>
                    </a:lnTo>
                    <a:lnTo>
                      <a:pt x="12835" y="19774"/>
                    </a:lnTo>
                    <a:lnTo>
                      <a:pt x="12935" y="19848"/>
                    </a:lnTo>
                    <a:lnTo>
                      <a:pt x="13009" y="19973"/>
                    </a:lnTo>
                    <a:lnTo>
                      <a:pt x="13059" y="20246"/>
                    </a:lnTo>
                    <a:lnTo>
                      <a:pt x="13084" y="20520"/>
                    </a:lnTo>
                    <a:lnTo>
                      <a:pt x="13084" y="20793"/>
                    </a:lnTo>
                    <a:lnTo>
                      <a:pt x="13034" y="21067"/>
                    </a:lnTo>
                    <a:lnTo>
                      <a:pt x="12959" y="21341"/>
                    </a:lnTo>
                    <a:lnTo>
                      <a:pt x="12860" y="21589"/>
                    </a:lnTo>
                    <a:lnTo>
                      <a:pt x="12711" y="21838"/>
                    </a:lnTo>
                    <a:lnTo>
                      <a:pt x="12537" y="22087"/>
                    </a:lnTo>
                    <a:lnTo>
                      <a:pt x="12387" y="22211"/>
                    </a:lnTo>
                    <a:lnTo>
                      <a:pt x="12238" y="22360"/>
                    </a:lnTo>
                    <a:lnTo>
                      <a:pt x="12263" y="22360"/>
                    </a:lnTo>
                    <a:lnTo>
                      <a:pt x="12885" y="22286"/>
                    </a:lnTo>
                    <a:lnTo>
                      <a:pt x="13482" y="22211"/>
                    </a:lnTo>
                    <a:lnTo>
                      <a:pt x="14054" y="22062"/>
                    </a:lnTo>
                    <a:lnTo>
                      <a:pt x="14626" y="21888"/>
                    </a:lnTo>
                    <a:lnTo>
                      <a:pt x="15198" y="21689"/>
                    </a:lnTo>
                    <a:lnTo>
                      <a:pt x="15720" y="21465"/>
                    </a:lnTo>
                    <a:lnTo>
                      <a:pt x="16243" y="21191"/>
                    </a:lnTo>
                    <a:lnTo>
                      <a:pt x="16740" y="20893"/>
                    </a:lnTo>
                    <a:lnTo>
                      <a:pt x="17213" y="20570"/>
                    </a:lnTo>
                    <a:lnTo>
                      <a:pt x="17660" y="20197"/>
                    </a:lnTo>
                    <a:lnTo>
                      <a:pt x="18058" y="19823"/>
                    </a:lnTo>
                    <a:lnTo>
                      <a:pt x="18456" y="19425"/>
                    </a:lnTo>
                    <a:lnTo>
                      <a:pt x="18804" y="19003"/>
                    </a:lnTo>
                    <a:lnTo>
                      <a:pt x="19128" y="18555"/>
                    </a:lnTo>
                    <a:lnTo>
                      <a:pt x="19426" y="18107"/>
                    </a:lnTo>
                    <a:lnTo>
                      <a:pt x="19700" y="17610"/>
                    </a:lnTo>
                    <a:lnTo>
                      <a:pt x="19376" y="17859"/>
                    </a:lnTo>
                    <a:lnTo>
                      <a:pt x="19028" y="18082"/>
                    </a:lnTo>
                    <a:lnTo>
                      <a:pt x="18680" y="18256"/>
                    </a:lnTo>
                    <a:lnTo>
                      <a:pt x="18332" y="18406"/>
                    </a:lnTo>
                    <a:lnTo>
                      <a:pt x="17959" y="18530"/>
                    </a:lnTo>
                    <a:lnTo>
                      <a:pt x="17586" y="18605"/>
                    </a:lnTo>
                    <a:lnTo>
                      <a:pt x="17213" y="18654"/>
                    </a:lnTo>
                    <a:lnTo>
                      <a:pt x="16840" y="18679"/>
                    </a:lnTo>
                    <a:lnTo>
                      <a:pt x="16367" y="18654"/>
                    </a:lnTo>
                    <a:lnTo>
                      <a:pt x="16243" y="18605"/>
                    </a:lnTo>
                    <a:lnTo>
                      <a:pt x="16118" y="18530"/>
                    </a:lnTo>
                    <a:lnTo>
                      <a:pt x="16068" y="18406"/>
                    </a:lnTo>
                    <a:lnTo>
                      <a:pt x="16044" y="18256"/>
                    </a:lnTo>
                    <a:lnTo>
                      <a:pt x="16093" y="18132"/>
                    </a:lnTo>
                    <a:lnTo>
                      <a:pt x="16193" y="18033"/>
                    </a:lnTo>
                    <a:lnTo>
                      <a:pt x="16317" y="17958"/>
                    </a:lnTo>
                    <a:lnTo>
                      <a:pt x="16989" y="17958"/>
                    </a:lnTo>
                    <a:lnTo>
                      <a:pt x="17237" y="17933"/>
                    </a:lnTo>
                    <a:lnTo>
                      <a:pt x="17511" y="17908"/>
                    </a:lnTo>
                    <a:lnTo>
                      <a:pt x="17785" y="17834"/>
                    </a:lnTo>
                    <a:lnTo>
                      <a:pt x="18033" y="17759"/>
                    </a:lnTo>
                    <a:lnTo>
                      <a:pt x="18282" y="17635"/>
                    </a:lnTo>
                    <a:lnTo>
                      <a:pt x="18556" y="17510"/>
                    </a:lnTo>
                    <a:lnTo>
                      <a:pt x="18804" y="17386"/>
                    </a:lnTo>
                    <a:lnTo>
                      <a:pt x="19028" y="17212"/>
                    </a:lnTo>
                    <a:lnTo>
                      <a:pt x="19277" y="17038"/>
                    </a:lnTo>
                    <a:lnTo>
                      <a:pt x="19476" y="16864"/>
                    </a:lnTo>
                    <a:lnTo>
                      <a:pt x="19700" y="16665"/>
                    </a:lnTo>
                    <a:lnTo>
                      <a:pt x="19899" y="16441"/>
                    </a:lnTo>
                    <a:lnTo>
                      <a:pt x="20098" y="16192"/>
                    </a:lnTo>
                    <a:lnTo>
                      <a:pt x="20272" y="15943"/>
                    </a:lnTo>
                    <a:lnTo>
                      <a:pt x="20297" y="15918"/>
                    </a:lnTo>
                    <a:lnTo>
                      <a:pt x="20347" y="15570"/>
                    </a:lnTo>
                    <a:lnTo>
                      <a:pt x="20396" y="15222"/>
                    </a:lnTo>
                    <a:lnTo>
                      <a:pt x="20421" y="14849"/>
                    </a:lnTo>
                    <a:lnTo>
                      <a:pt x="20421" y="14501"/>
                    </a:lnTo>
                    <a:lnTo>
                      <a:pt x="20421" y="14153"/>
                    </a:lnTo>
                    <a:lnTo>
                      <a:pt x="20172" y="14277"/>
                    </a:lnTo>
                    <a:lnTo>
                      <a:pt x="19874" y="14401"/>
                    </a:lnTo>
                    <a:lnTo>
                      <a:pt x="19600" y="14501"/>
                    </a:lnTo>
                    <a:lnTo>
                      <a:pt x="19302" y="14575"/>
                    </a:lnTo>
                    <a:lnTo>
                      <a:pt x="18979" y="14650"/>
                    </a:lnTo>
                    <a:lnTo>
                      <a:pt x="18630" y="14700"/>
                    </a:lnTo>
                    <a:lnTo>
                      <a:pt x="18282" y="14725"/>
                    </a:lnTo>
                    <a:lnTo>
                      <a:pt x="17834" y="14725"/>
                    </a:lnTo>
                    <a:lnTo>
                      <a:pt x="17287" y="14700"/>
                    </a:lnTo>
                    <a:lnTo>
                      <a:pt x="16790" y="14625"/>
                    </a:lnTo>
                    <a:lnTo>
                      <a:pt x="16342" y="14501"/>
                    </a:lnTo>
                    <a:lnTo>
                      <a:pt x="15894" y="14327"/>
                    </a:lnTo>
                    <a:lnTo>
                      <a:pt x="15695" y="14227"/>
                    </a:lnTo>
                    <a:lnTo>
                      <a:pt x="15496" y="14103"/>
                    </a:lnTo>
                    <a:lnTo>
                      <a:pt x="15297" y="13954"/>
                    </a:lnTo>
                    <a:lnTo>
                      <a:pt x="15123" y="13804"/>
                    </a:lnTo>
                    <a:lnTo>
                      <a:pt x="14974" y="13655"/>
                    </a:lnTo>
                    <a:lnTo>
                      <a:pt x="14850" y="13481"/>
                    </a:lnTo>
                    <a:lnTo>
                      <a:pt x="14725" y="13307"/>
                    </a:lnTo>
                    <a:lnTo>
                      <a:pt x="14626" y="13133"/>
                    </a:lnTo>
                    <a:lnTo>
                      <a:pt x="14253" y="13083"/>
                    </a:lnTo>
                    <a:lnTo>
                      <a:pt x="13905" y="13008"/>
                    </a:lnTo>
                    <a:lnTo>
                      <a:pt x="13556" y="12909"/>
                    </a:lnTo>
                    <a:lnTo>
                      <a:pt x="13233" y="12785"/>
                    </a:lnTo>
                    <a:lnTo>
                      <a:pt x="12910" y="12660"/>
                    </a:lnTo>
                    <a:lnTo>
                      <a:pt x="12586" y="12511"/>
                    </a:lnTo>
                    <a:lnTo>
                      <a:pt x="12288" y="12337"/>
                    </a:lnTo>
                    <a:lnTo>
                      <a:pt x="11989" y="12138"/>
                    </a:lnTo>
                    <a:lnTo>
                      <a:pt x="11741" y="12536"/>
                    </a:lnTo>
                    <a:lnTo>
                      <a:pt x="11492" y="12909"/>
                    </a:lnTo>
                    <a:lnTo>
                      <a:pt x="11194" y="13257"/>
                    </a:lnTo>
                    <a:lnTo>
                      <a:pt x="10845" y="13605"/>
                    </a:lnTo>
                    <a:lnTo>
                      <a:pt x="10497" y="13904"/>
                    </a:lnTo>
                    <a:lnTo>
                      <a:pt x="10099" y="14202"/>
                    </a:lnTo>
                    <a:lnTo>
                      <a:pt x="9701" y="14451"/>
                    </a:lnTo>
                    <a:lnTo>
                      <a:pt x="9253" y="14675"/>
                    </a:lnTo>
                    <a:lnTo>
                      <a:pt x="9179" y="14700"/>
                    </a:lnTo>
                    <a:lnTo>
                      <a:pt x="9104" y="14725"/>
                    </a:lnTo>
                    <a:lnTo>
                      <a:pt x="9005" y="14700"/>
                    </a:lnTo>
                    <a:lnTo>
                      <a:pt x="8930" y="14675"/>
                    </a:lnTo>
                    <a:lnTo>
                      <a:pt x="8856" y="14600"/>
                    </a:lnTo>
                    <a:lnTo>
                      <a:pt x="8781" y="14526"/>
                    </a:lnTo>
                    <a:lnTo>
                      <a:pt x="8756" y="14376"/>
                    </a:lnTo>
                    <a:lnTo>
                      <a:pt x="8781" y="14252"/>
                    </a:lnTo>
                    <a:lnTo>
                      <a:pt x="8831" y="14128"/>
                    </a:lnTo>
                    <a:lnTo>
                      <a:pt x="8955" y="14028"/>
                    </a:lnTo>
                    <a:lnTo>
                      <a:pt x="9353" y="13829"/>
                    </a:lnTo>
                    <a:lnTo>
                      <a:pt x="9726" y="13580"/>
                    </a:lnTo>
                    <a:lnTo>
                      <a:pt x="10074" y="13332"/>
                    </a:lnTo>
                    <a:lnTo>
                      <a:pt x="10398" y="13033"/>
                    </a:lnTo>
                    <a:lnTo>
                      <a:pt x="10696" y="12735"/>
                    </a:lnTo>
                    <a:lnTo>
                      <a:pt x="10970" y="12411"/>
                    </a:lnTo>
                    <a:lnTo>
                      <a:pt x="11218" y="12063"/>
                    </a:lnTo>
                    <a:lnTo>
                      <a:pt x="11417" y="11715"/>
                    </a:lnTo>
                    <a:lnTo>
                      <a:pt x="11144" y="11466"/>
                    </a:lnTo>
                    <a:lnTo>
                      <a:pt x="10895" y="11193"/>
                    </a:lnTo>
                    <a:lnTo>
                      <a:pt x="10696" y="10919"/>
                    </a:lnTo>
                    <a:lnTo>
                      <a:pt x="10497" y="10646"/>
                    </a:lnTo>
                    <a:lnTo>
                      <a:pt x="10323" y="10347"/>
                    </a:lnTo>
                    <a:lnTo>
                      <a:pt x="10174" y="10049"/>
                    </a:lnTo>
                    <a:lnTo>
                      <a:pt x="10049" y="9750"/>
                    </a:lnTo>
                    <a:lnTo>
                      <a:pt x="9950" y="9427"/>
                    </a:lnTo>
                    <a:lnTo>
                      <a:pt x="9900" y="9054"/>
                    </a:lnTo>
                    <a:lnTo>
                      <a:pt x="9850" y="8705"/>
                    </a:lnTo>
                    <a:lnTo>
                      <a:pt x="9403" y="8755"/>
                    </a:lnTo>
                    <a:lnTo>
                      <a:pt x="8955" y="8855"/>
                    </a:lnTo>
                    <a:lnTo>
                      <a:pt x="8532" y="8979"/>
                    </a:lnTo>
                    <a:lnTo>
                      <a:pt x="8109" y="9153"/>
                    </a:lnTo>
                    <a:lnTo>
                      <a:pt x="7736" y="9377"/>
                    </a:lnTo>
                    <a:lnTo>
                      <a:pt x="7388" y="9651"/>
                    </a:lnTo>
                    <a:lnTo>
                      <a:pt x="7065" y="9949"/>
                    </a:lnTo>
                    <a:lnTo>
                      <a:pt x="6791" y="10272"/>
                    </a:lnTo>
                    <a:lnTo>
                      <a:pt x="6741" y="10347"/>
                    </a:lnTo>
                    <a:lnTo>
                      <a:pt x="6667" y="10397"/>
                    </a:lnTo>
                    <a:lnTo>
                      <a:pt x="6592" y="10422"/>
                    </a:lnTo>
                    <a:lnTo>
                      <a:pt x="6393" y="10422"/>
                    </a:lnTo>
                    <a:lnTo>
                      <a:pt x="6294" y="10372"/>
                    </a:lnTo>
                    <a:lnTo>
                      <a:pt x="6194" y="10272"/>
                    </a:lnTo>
                    <a:lnTo>
                      <a:pt x="6144" y="10123"/>
                    </a:lnTo>
                    <a:lnTo>
                      <a:pt x="6169" y="9999"/>
                    </a:lnTo>
                    <a:lnTo>
                      <a:pt x="6219" y="9874"/>
                    </a:lnTo>
                    <a:lnTo>
                      <a:pt x="6368" y="9651"/>
                    </a:lnTo>
                    <a:lnTo>
                      <a:pt x="6542" y="9477"/>
                    </a:lnTo>
                    <a:lnTo>
                      <a:pt x="6716" y="9278"/>
                    </a:lnTo>
                    <a:lnTo>
                      <a:pt x="6915" y="9103"/>
                    </a:lnTo>
                    <a:lnTo>
                      <a:pt x="7338" y="8805"/>
                    </a:lnTo>
                    <a:lnTo>
                      <a:pt x="7786" y="8531"/>
                    </a:lnTo>
                    <a:lnTo>
                      <a:pt x="8259" y="8332"/>
                    </a:lnTo>
                    <a:lnTo>
                      <a:pt x="8756" y="8158"/>
                    </a:lnTo>
                    <a:lnTo>
                      <a:pt x="9278" y="8059"/>
                    </a:lnTo>
                    <a:lnTo>
                      <a:pt x="9801" y="8009"/>
                    </a:lnTo>
                    <a:lnTo>
                      <a:pt x="9801" y="7934"/>
                    </a:lnTo>
                    <a:lnTo>
                      <a:pt x="9776" y="7462"/>
                    </a:lnTo>
                    <a:lnTo>
                      <a:pt x="9751" y="7014"/>
                    </a:lnTo>
                    <a:lnTo>
                      <a:pt x="9676" y="6591"/>
                    </a:lnTo>
                    <a:lnTo>
                      <a:pt x="9627" y="6367"/>
                    </a:lnTo>
                    <a:lnTo>
                      <a:pt x="9552" y="6169"/>
                    </a:lnTo>
                    <a:lnTo>
                      <a:pt x="9403" y="5895"/>
                    </a:lnTo>
                    <a:lnTo>
                      <a:pt x="9253" y="5646"/>
                    </a:lnTo>
                    <a:lnTo>
                      <a:pt x="9079" y="5373"/>
                    </a:lnTo>
                    <a:lnTo>
                      <a:pt x="8880" y="5149"/>
                    </a:lnTo>
                    <a:lnTo>
                      <a:pt x="8433" y="4676"/>
                    </a:lnTo>
                    <a:lnTo>
                      <a:pt x="7960" y="4253"/>
                    </a:lnTo>
                    <a:lnTo>
                      <a:pt x="7761" y="4054"/>
                    </a:lnTo>
                    <a:lnTo>
                      <a:pt x="7264" y="3607"/>
                    </a:lnTo>
                    <a:lnTo>
                      <a:pt x="6766" y="3134"/>
                    </a:lnTo>
                    <a:lnTo>
                      <a:pt x="6169" y="3308"/>
                    </a:lnTo>
                    <a:lnTo>
                      <a:pt x="5597" y="3507"/>
                    </a:lnTo>
                    <a:lnTo>
                      <a:pt x="5025" y="3781"/>
                    </a:lnTo>
                    <a:lnTo>
                      <a:pt x="4503" y="4079"/>
                    </a:lnTo>
                    <a:lnTo>
                      <a:pt x="4030" y="4403"/>
                    </a:lnTo>
                    <a:lnTo>
                      <a:pt x="3558" y="4776"/>
                    </a:lnTo>
                    <a:lnTo>
                      <a:pt x="3160" y="5198"/>
                    </a:lnTo>
                    <a:lnTo>
                      <a:pt x="2812" y="5621"/>
                    </a:lnTo>
                    <a:lnTo>
                      <a:pt x="2737" y="5696"/>
                    </a:lnTo>
                    <a:lnTo>
                      <a:pt x="2662" y="5746"/>
                    </a:lnTo>
                    <a:lnTo>
                      <a:pt x="2588" y="5771"/>
                    </a:lnTo>
                    <a:lnTo>
                      <a:pt x="2414" y="5771"/>
                    </a:lnTo>
                    <a:lnTo>
                      <a:pt x="2314" y="5721"/>
                    </a:lnTo>
                    <a:lnTo>
                      <a:pt x="2215" y="5596"/>
                    </a:lnTo>
                    <a:lnTo>
                      <a:pt x="2165" y="5472"/>
                    </a:lnTo>
                    <a:lnTo>
                      <a:pt x="2165" y="5348"/>
                    </a:lnTo>
                    <a:lnTo>
                      <a:pt x="2239" y="5223"/>
                    </a:lnTo>
                    <a:lnTo>
                      <a:pt x="2613" y="4751"/>
                    </a:lnTo>
                    <a:lnTo>
                      <a:pt x="3011" y="4328"/>
                    </a:lnTo>
                    <a:lnTo>
                      <a:pt x="3483" y="3930"/>
                    </a:lnTo>
                    <a:lnTo>
                      <a:pt x="3981" y="3582"/>
                    </a:lnTo>
                    <a:lnTo>
                      <a:pt x="4503" y="3258"/>
                    </a:lnTo>
                    <a:lnTo>
                      <a:pt x="5075" y="2960"/>
                    </a:lnTo>
                    <a:lnTo>
                      <a:pt x="5672" y="2736"/>
                    </a:lnTo>
                    <a:lnTo>
                      <a:pt x="6269" y="2537"/>
                    </a:lnTo>
                    <a:lnTo>
                      <a:pt x="6045" y="2214"/>
                    </a:lnTo>
                    <a:lnTo>
                      <a:pt x="5921" y="1965"/>
                    </a:lnTo>
                    <a:lnTo>
                      <a:pt x="5796" y="1716"/>
                    </a:lnTo>
                    <a:lnTo>
                      <a:pt x="5697" y="1443"/>
                    </a:lnTo>
                    <a:lnTo>
                      <a:pt x="5622" y="1144"/>
                    </a:lnTo>
                    <a:lnTo>
                      <a:pt x="5572" y="871"/>
                    </a:lnTo>
                    <a:lnTo>
                      <a:pt x="5547" y="572"/>
                    </a:lnTo>
                    <a:lnTo>
                      <a:pt x="5547" y="274"/>
                    </a:lnTo>
                    <a:lnTo>
                      <a:pt x="5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2256621" y="1553473"/>
                <a:ext cx="114901" cy="309757"/>
              </a:xfrm>
              <a:custGeom>
                <a:avLst/>
                <a:gdLst/>
                <a:ahLst/>
                <a:cxnLst/>
                <a:rect l="l" t="t" r="r" b="b"/>
                <a:pathLst>
                  <a:path w="5573" h="15024" fill="none" extrusionOk="0">
                    <a:moveTo>
                      <a:pt x="5572" y="1"/>
                    </a:moveTo>
                    <a:lnTo>
                      <a:pt x="5572" y="6891"/>
                    </a:lnTo>
                    <a:lnTo>
                      <a:pt x="1" y="10074"/>
                    </a:lnTo>
                    <a:lnTo>
                      <a:pt x="1" y="1502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2224829" y="1863210"/>
                <a:ext cx="63110" cy="63110"/>
              </a:xfrm>
              <a:custGeom>
                <a:avLst/>
                <a:gdLst/>
                <a:ahLst/>
                <a:cxnLst/>
                <a:rect l="l" t="t" r="r" b="b"/>
                <a:pathLst>
                  <a:path w="3061" h="3061" fill="none" extrusionOk="0">
                    <a:moveTo>
                      <a:pt x="3060" y="1543"/>
                    </a:moveTo>
                    <a:lnTo>
                      <a:pt x="3060" y="1543"/>
                    </a:lnTo>
                    <a:lnTo>
                      <a:pt x="3060" y="1692"/>
                    </a:lnTo>
                    <a:lnTo>
                      <a:pt x="3035" y="1841"/>
                    </a:lnTo>
                    <a:lnTo>
                      <a:pt x="2986" y="1991"/>
                    </a:lnTo>
                    <a:lnTo>
                      <a:pt x="2936" y="2140"/>
                    </a:lnTo>
                    <a:lnTo>
                      <a:pt x="2787" y="2389"/>
                    </a:lnTo>
                    <a:lnTo>
                      <a:pt x="2612" y="2612"/>
                    </a:lnTo>
                    <a:lnTo>
                      <a:pt x="2389" y="2786"/>
                    </a:lnTo>
                    <a:lnTo>
                      <a:pt x="2115" y="2936"/>
                    </a:lnTo>
                    <a:lnTo>
                      <a:pt x="1991" y="2985"/>
                    </a:lnTo>
                    <a:lnTo>
                      <a:pt x="1841" y="3035"/>
                    </a:lnTo>
                    <a:lnTo>
                      <a:pt x="1692" y="3060"/>
                    </a:lnTo>
                    <a:lnTo>
                      <a:pt x="1543" y="3060"/>
                    </a:lnTo>
                    <a:lnTo>
                      <a:pt x="1543" y="3060"/>
                    </a:lnTo>
                    <a:lnTo>
                      <a:pt x="1369" y="3060"/>
                    </a:lnTo>
                    <a:lnTo>
                      <a:pt x="1220" y="3035"/>
                    </a:lnTo>
                    <a:lnTo>
                      <a:pt x="1070" y="2985"/>
                    </a:lnTo>
                    <a:lnTo>
                      <a:pt x="946" y="2936"/>
                    </a:lnTo>
                    <a:lnTo>
                      <a:pt x="672" y="2786"/>
                    </a:lnTo>
                    <a:lnTo>
                      <a:pt x="449" y="2612"/>
                    </a:lnTo>
                    <a:lnTo>
                      <a:pt x="274" y="2389"/>
                    </a:lnTo>
                    <a:lnTo>
                      <a:pt x="125" y="2140"/>
                    </a:lnTo>
                    <a:lnTo>
                      <a:pt x="75" y="1991"/>
                    </a:lnTo>
                    <a:lnTo>
                      <a:pt x="26" y="1841"/>
                    </a:lnTo>
                    <a:lnTo>
                      <a:pt x="1" y="1692"/>
                    </a:lnTo>
                    <a:lnTo>
                      <a:pt x="1" y="1543"/>
                    </a:lnTo>
                    <a:lnTo>
                      <a:pt x="1" y="1543"/>
                    </a:lnTo>
                    <a:lnTo>
                      <a:pt x="1" y="1369"/>
                    </a:lnTo>
                    <a:lnTo>
                      <a:pt x="26" y="1220"/>
                    </a:lnTo>
                    <a:lnTo>
                      <a:pt x="75" y="1070"/>
                    </a:lnTo>
                    <a:lnTo>
                      <a:pt x="125" y="946"/>
                    </a:lnTo>
                    <a:lnTo>
                      <a:pt x="274" y="672"/>
                    </a:lnTo>
                    <a:lnTo>
                      <a:pt x="449" y="448"/>
                    </a:lnTo>
                    <a:lnTo>
                      <a:pt x="672" y="274"/>
                    </a:lnTo>
                    <a:lnTo>
                      <a:pt x="946" y="125"/>
                    </a:lnTo>
                    <a:lnTo>
                      <a:pt x="1070" y="75"/>
                    </a:lnTo>
                    <a:lnTo>
                      <a:pt x="1220" y="51"/>
                    </a:lnTo>
                    <a:lnTo>
                      <a:pt x="1369" y="26"/>
                    </a:lnTo>
                    <a:lnTo>
                      <a:pt x="1543" y="1"/>
                    </a:lnTo>
                    <a:lnTo>
                      <a:pt x="1543" y="1"/>
                    </a:lnTo>
                    <a:lnTo>
                      <a:pt x="1692" y="26"/>
                    </a:lnTo>
                    <a:lnTo>
                      <a:pt x="1841" y="51"/>
                    </a:lnTo>
                    <a:lnTo>
                      <a:pt x="1991" y="75"/>
                    </a:lnTo>
                    <a:lnTo>
                      <a:pt x="2115" y="125"/>
                    </a:lnTo>
                    <a:lnTo>
                      <a:pt x="2389" y="274"/>
                    </a:lnTo>
                    <a:lnTo>
                      <a:pt x="2612" y="448"/>
                    </a:lnTo>
                    <a:lnTo>
                      <a:pt x="2787" y="672"/>
                    </a:lnTo>
                    <a:lnTo>
                      <a:pt x="2936" y="946"/>
                    </a:lnTo>
                    <a:lnTo>
                      <a:pt x="2986" y="1070"/>
                    </a:lnTo>
                    <a:lnTo>
                      <a:pt x="3035" y="1220"/>
                    </a:lnTo>
                    <a:lnTo>
                      <a:pt x="3060" y="1369"/>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2443292"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2503289" y="1469890"/>
                <a:ext cx="20535" cy="320520"/>
              </a:xfrm>
              <a:custGeom>
                <a:avLst/>
                <a:gdLst/>
                <a:ahLst/>
                <a:cxnLst/>
                <a:rect l="l" t="t" r="r" b="b"/>
                <a:pathLst>
                  <a:path w="996" h="15546" fill="none" extrusionOk="0">
                    <a:moveTo>
                      <a:pt x="1" y="1"/>
                    </a:moveTo>
                    <a:lnTo>
                      <a:pt x="1"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2325340" y="1721671"/>
                <a:ext cx="21" cy="94387"/>
              </a:xfrm>
              <a:custGeom>
                <a:avLst/>
                <a:gdLst/>
                <a:ahLst/>
                <a:cxnLst/>
                <a:rect l="l" t="t" r="r" b="b"/>
                <a:pathLst>
                  <a:path w="1" h="4578" fill="none" extrusionOk="0">
                    <a:moveTo>
                      <a:pt x="1" y="1"/>
                    </a:moveTo>
                    <a:lnTo>
                      <a:pt x="1" y="457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2371502" y="1458097"/>
                <a:ext cx="10783" cy="93356"/>
              </a:xfrm>
              <a:custGeom>
                <a:avLst/>
                <a:gdLst/>
                <a:ahLst/>
                <a:cxnLst/>
                <a:rect l="l" t="t" r="r" b="b"/>
                <a:pathLst>
                  <a:path w="523" h="4528" fill="none" extrusionOk="0">
                    <a:moveTo>
                      <a:pt x="0" y="4527"/>
                    </a:moveTo>
                    <a:lnTo>
                      <a:pt x="523" y="4179"/>
                    </a:lnTo>
                    <a:lnTo>
                      <a:pt x="523"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2412016" y="1658602"/>
                <a:ext cx="63090" cy="63090"/>
              </a:xfrm>
              <a:custGeom>
                <a:avLst/>
                <a:gdLst/>
                <a:ahLst/>
                <a:cxnLst/>
                <a:rect l="l" t="t" r="r" b="b"/>
                <a:pathLst>
                  <a:path w="3060" h="3060" fill="none" extrusionOk="0">
                    <a:moveTo>
                      <a:pt x="3060" y="1543"/>
                    </a:moveTo>
                    <a:lnTo>
                      <a:pt x="3060" y="1543"/>
                    </a:lnTo>
                    <a:lnTo>
                      <a:pt x="3035" y="1692"/>
                    </a:lnTo>
                    <a:lnTo>
                      <a:pt x="3035" y="1841"/>
                    </a:lnTo>
                    <a:lnTo>
                      <a:pt x="2985" y="1990"/>
                    </a:lnTo>
                    <a:lnTo>
                      <a:pt x="2935" y="2140"/>
                    </a:lnTo>
                    <a:lnTo>
                      <a:pt x="2786" y="2388"/>
                    </a:lnTo>
                    <a:lnTo>
                      <a:pt x="2612" y="2612"/>
                    </a:lnTo>
                    <a:lnTo>
                      <a:pt x="2388" y="2811"/>
                    </a:lnTo>
                    <a:lnTo>
                      <a:pt x="2114" y="2936"/>
                    </a:lnTo>
                    <a:lnTo>
                      <a:pt x="1990" y="2985"/>
                    </a:lnTo>
                    <a:lnTo>
                      <a:pt x="1841" y="3035"/>
                    </a:lnTo>
                    <a:lnTo>
                      <a:pt x="1692" y="3060"/>
                    </a:lnTo>
                    <a:lnTo>
                      <a:pt x="1517" y="3060"/>
                    </a:lnTo>
                    <a:lnTo>
                      <a:pt x="1517" y="3060"/>
                    </a:lnTo>
                    <a:lnTo>
                      <a:pt x="1368" y="3060"/>
                    </a:lnTo>
                    <a:lnTo>
                      <a:pt x="1219" y="3035"/>
                    </a:lnTo>
                    <a:lnTo>
                      <a:pt x="1070" y="2985"/>
                    </a:lnTo>
                    <a:lnTo>
                      <a:pt x="945" y="2936"/>
                    </a:lnTo>
                    <a:lnTo>
                      <a:pt x="672" y="2811"/>
                    </a:lnTo>
                    <a:lnTo>
                      <a:pt x="448" y="2612"/>
                    </a:lnTo>
                    <a:lnTo>
                      <a:pt x="274" y="2388"/>
                    </a:lnTo>
                    <a:lnTo>
                      <a:pt x="125" y="2140"/>
                    </a:lnTo>
                    <a:lnTo>
                      <a:pt x="75" y="1990"/>
                    </a:lnTo>
                    <a:lnTo>
                      <a:pt x="25" y="1841"/>
                    </a:lnTo>
                    <a:lnTo>
                      <a:pt x="0" y="1692"/>
                    </a:lnTo>
                    <a:lnTo>
                      <a:pt x="0" y="1543"/>
                    </a:lnTo>
                    <a:lnTo>
                      <a:pt x="0" y="1543"/>
                    </a:lnTo>
                    <a:lnTo>
                      <a:pt x="0" y="1394"/>
                    </a:lnTo>
                    <a:lnTo>
                      <a:pt x="25" y="1219"/>
                    </a:lnTo>
                    <a:lnTo>
                      <a:pt x="75" y="1095"/>
                    </a:lnTo>
                    <a:lnTo>
                      <a:pt x="125" y="946"/>
                    </a:lnTo>
                    <a:lnTo>
                      <a:pt x="274" y="697"/>
                    </a:lnTo>
                    <a:lnTo>
                      <a:pt x="448" y="448"/>
                    </a:lnTo>
                    <a:lnTo>
                      <a:pt x="672" y="274"/>
                    </a:lnTo>
                    <a:lnTo>
                      <a:pt x="945" y="125"/>
                    </a:lnTo>
                    <a:lnTo>
                      <a:pt x="1070" y="75"/>
                    </a:lnTo>
                    <a:lnTo>
                      <a:pt x="1219" y="50"/>
                    </a:lnTo>
                    <a:lnTo>
                      <a:pt x="1368" y="26"/>
                    </a:lnTo>
                    <a:lnTo>
                      <a:pt x="1517" y="1"/>
                    </a:lnTo>
                    <a:lnTo>
                      <a:pt x="1517" y="1"/>
                    </a:lnTo>
                    <a:lnTo>
                      <a:pt x="1692" y="26"/>
                    </a:lnTo>
                    <a:lnTo>
                      <a:pt x="1841" y="50"/>
                    </a:lnTo>
                    <a:lnTo>
                      <a:pt x="1990" y="75"/>
                    </a:lnTo>
                    <a:lnTo>
                      <a:pt x="2114" y="125"/>
                    </a:lnTo>
                    <a:lnTo>
                      <a:pt x="2388" y="274"/>
                    </a:lnTo>
                    <a:lnTo>
                      <a:pt x="2612" y="448"/>
                    </a:lnTo>
                    <a:lnTo>
                      <a:pt x="2786" y="697"/>
                    </a:lnTo>
                    <a:lnTo>
                      <a:pt x="2935" y="946"/>
                    </a:lnTo>
                    <a:lnTo>
                      <a:pt x="2985" y="1095"/>
                    </a:lnTo>
                    <a:lnTo>
                      <a:pt x="3035" y="1219"/>
                    </a:lnTo>
                    <a:lnTo>
                      <a:pt x="3035" y="1394"/>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2256622" y="1992956"/>
                <a:ext cx="21" cy="213350"/>
              </a:xfrm>
              <a:custGeom>
                <a:avLst/>
                <a:gdLst/>
                <a:ahLst/>
                <a:cxnLst/>
                <a:rect l="l" t="t" r="r" b="b"/>
                <a:pathLst>
                  <a:path w="1" h="10348" fill="none" extrusionOk="0">
                    <a:moveTo>
                      <a:pt x="1" y="10347"/>
                    </a:moveTo>
                    <a:lnTo>
                      <a:pt x="1"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2443292" y="1721671"/>
                <a:ext cx="126674" cy="405670"/>
              </a:xfrm>
              <a:custGeom>
                <a:avLst/>
                <a:gdLst/>
                <a:ahLst/>
                <a:cxnLst/>
                <a:rect l="l" t="t" r="r" b="b"/>
                <a:pathLst>
                  <a:path w="6144" h="19676" fill="none" extrusionOk="0">
                    <a:moveTo>
                      <a:pt x="6144" y="19675"/>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2325340" y="1784760"/>
                <a:ext cx="46183" cy="387691"/>
              </a:xfrm>
              <a:custGeom>
                <a:avLst/>
                <a:gdLst/>
                <a:ahLst/>
                <a:cxnLst/>
                <a:rect l="l" t="t" r="r" b="b"/>
                <a:pathLst>
                  <a:path w="2240" h="18804" fill="none" extrusionOk="0">
                    <a:moveTo>
                      <a:pt x="2239" y="0"/>
                    </a:moveTo>
                    <a:lnTo>
                      <a:pt x="2239" y="9850"/>
                    </a:lnTo>
                    <a:lnTo>
                      <a:pt x="1" y="11292"/>
                    </a:lnTo>
                    <a:lnTo>
                      <a:pt x="1" y="1880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2443292"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2443292"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2523804"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2889950" y="1846283"/>
                <a:ext cx="63090" cy="62595"/>
              </a:xfrm>
              <a:custGeom>
                <a:avLst/>
                <a:gdLst/>
                <a:ahLst/>
                <a:cxnLst/>
                <a:rect l="l" t="t" r="r" b="b"/>
                <a:pathLst>
                  <a:path w="3060" h="3036" fill="none" extrusionOk="0">
                    <a:moveTo>
                      <a:pt x="3060" y="1518"/>
                    </a:moveTo>
                    <a:lnTo>
                      <a:pt x="3060" y="1518"/>
                    </a:lnTo>
                    <a:lnTo>
                      <a:pt x="3060" y="1667"/>
                    </a:lnTo>
                    <a:lnTo>
                      <a:pt x="3035" y="1817"/>
                    </a:lnTo>
                    <a:lnTo>
                      <a:pt x="2985" y="1966"/>
                    </a:lnTo>
                    <a:lnTo>
                      <a:pt x="2935" y="2115"/>
                    </a:lnTo>
                    <a:lnTo>
                      <a:pt x="2786" y="2364"/>
                    </a:lnTo>
                    <a:lnTo>
                      <a:pt x="2612" y="2588"/>
                    </a:lnTo>
                    <a:lnTo>
                      <a:pt x="2388" y="2787"/>
                    </a:lnTo>
                    <a:lnTo>
                      <a:pt x="2114" y="2911"/>
                    </a:lnTo>
                    <a:lnTo>
                      <a:pt x="1990" y="2986"/>
                    </a:lnTo>
                    <a:lnTo>
                      <a:pt x="1841" y="3011"/>
                    </a:lnTo>
                    <a:lnTo>
                      <a:pt x="1692" y="3035"/>
                    </a:lnTo>
                    <a:lnTo>
                      <a:pt x="1542" y="3035"/>
                    </a:lnTo>
                    <a:lnTo>
                      <a:pt x="1542" y="3035"/>
                    </a:lnTo>
                    <a:lnTo>
                      <a:pt x="1368" y="3035"/>
                    </a:lnTo>
                    <a:lnTo>
                      <a:pt x="1219" y="3011"/>
                    </a:lnTo>
                    <a:lnTo>
                      <a:pt x="1070" y="2986"/>
                    </a:lnTo>
                    <a:lnTo>
                      <a:pt x="945" y="2911"/>
                    </a:lnTo>
                    <a:lnTo>
                      <a:pt x="672" y="2787"/>
                    </a:lnTo>
                    <a:lnTo>
                      <a:pt x="448" y="2588"/>
                    </a:lnTo>
                    <a:lnTo>
                      <a:pt x="274" y="2364"/>
                    </a:lnTo>
                    <a:lnTo>
                      <a:pt x="125" y="2115"/>
                    </a:lnTo>
                    <a:lnTo>
                      <a:pt x="75" y="1966"/>
                    </a:lnTo>
                    <a:lnTo>
                      <a:pt x="25" y="1817"/>
                    </a:lnTo>
                    <a:lnTo>
                      <a:pt x="0" y="1667"/>
                    </a:lnTo>
                    <a:lnTo>
                      <a:pt x="0" y="1518"/>
                    </a:lnTo>
                    <a:lnTo>
                      <a:pt x="0" y="1518"/>
                    </a:lnTo>
                    <a:lnTo>
                      <a:pt x="0" y="1369"/>
                    </a:lnTo>
                    <a:lnTo>
                      <a:pt x="25" y="1220"/>
                    </a:lnTo>
                    <a:lnTo>
                      <a:pt x="75" y="1071"/>
                    </a:lnTo>
                    <a:lnTo>
                      <a:pt x="125" y="921"/>
                    </a:lnTo>
                    <a:lnTo>
                      <a:pt x="274" y="673"/>
                    </a:lnTo>
                    <a:lnTo>
                      <a:pt x="448" y="449"/>
                    </a:lnTo>
                    <a:lnTo>
                      <a:pt x="672" y="250"/>
                    </a:lnTo>
                    <a:lnTo>
                      <a:pt x="945" y="100"/>
                    </a:lnTo>
                    <a:lnTo>
                      <a:pt x="1070" y="51"/>
                    </a:lnTo>
                    <a:lnTo>
                      <a:pt x="1219" y="26"/>
                    </a:lnTo>
                    <a:lnTo>
                      <a:pt x="1368" y="1"/>
                    </a:lnTo>
                    <a:lnTo>
                      <a:pt x="1542" y="1"/>
                    </a:lnTo>
                    <a:lnTo>
                      <a:pt x="1542" y="1"/>
                    </a:lnTo>
                    <a:lnTo>
                      <a:pt x="1692" y="1"/>
                    </a:lnTo>
                    <a:lnTo>
                      <a:pt x="1841" y="26"/>
                    </a:lnTo>
                    <a:lnTo>
                      <a:pt x="1990" y="51"/>
                    </a:lnTo>
                    <a:lnTo>
                      <a:pt x="2114" y="100"/>
                    </a:lnTo>
                    <a:lnTo>
                      <a:pt x="2388" y="250"/>
                    </a:lnTo>
                    <a:lnTo>
                      <a:pt x="2612" y="449"/>
                    </a:lnTo>
                    <a:lnTo>
                      <a:pt x="2786" y="673"/>
                    </a:lnTo>
                    <a:lnTo>
                      <a:pt x="2935" y="921"/>
                    </a:lnTo>
                    <a:lnTo>
                      <a:pt x="2985" y="1071"/>
                    </a:lnTo>
                    <a:lnTo>
                      <a:pt x="3035" y="1220"/>
                    </a:lnTo>
                    <a:lnTo>
                      <a:pt x="3060" y="1369"/>
                    </a:lnTo>
                    <a:lnTo>
                      <a:pt x="3060" y="1518"/>
                    </a:lnTo>
                    <a:lnTo>
                      <a:pt x="3060" y="1518"/>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2714062" y="1658602"/>
                <a:ext cx="62574" cy="63090"/>
              </a:xfrm>
              <a:custGeom>
                <a:avLst/>
                <a:gdLst/>
                <a:ahLst/>
                <a:cxnLst/>
                <a:rect l="l" t="t" r="r" b="b"/>
                <a:pathLst>
                  <a:path w="3035" h="3060" fill="none" extrusionOk="0">
                    <a:moveTo>
                      <a:pt x="3034" y="1543"/>
                    </a:moveTo>
                    <a:lnTo>
                      <a:pt x="3034" y="1543"/>
                    </a:lnTo>
                    <a:lnTo>
                      <a:pt x="3034" y="1692"/>
                    </a:lnTo>
                    <a:lnTo>
                      <a:pt x="3010" y="1841"/>
                    </a:lnTo>
                    <a:lnTo>
                      <a:pt x="2985" y="1990"/>
                    </a:lnTo>
                    <a:lnTo>
                      <a:pt x="2935" y="2140"/>
                    </a:lnTo>
                    <a:lnTo>
                      <a:pt x="2786" y="2388"/>
                    </a:lnTo>
                    <a:lnTo>
                      <a:pt x="2612" y="2612"/>
                    </a:lnTo>
                    <a:lnTo>
                      <a:pt x="2363" y="2811"/>
                    </a:lnTo>
                    <a:lnTo>
                      <a:pt x="2114" y="2936"/>
                    </a:lnTo>
                    <a:lnTo>
                      <a:pt x="1965" y="2985"/>
                    </a:lnTo>
                    <a:lnTo>
                      <a:pt x="1816" y="3035"/>
                    </a:lnTo>
                    <a:lnTo>
                      <a:pt x="1666" y="3060"/>
                    </a:lnTo>
                    <a:lnTo>
                      <a:pt x="1517" y="3060"/>
                    </a:lnTo>
                    <a:lnTo>
                      <a:pt x="1517" y="3060"/>
                    </a:lnTo>
                    <a:lnTo>
                      <a:pt x="1368" y="3060"/>
                    </a:lnTo>
                    <a:lnTo>
                      <a:pt x="1219" y="3035"/>
                    </a:lnTo>
                    <a:lnTo>
                      <a:pt x="1070" y="2985"/>
                    </a:lnTo>
                    <a:lnTo>
                      <a:pt x="920" y="2936"/>
                    </a:lnTo>
                    <a:lnTo>
                      <a:pt x="672" y="2811"/>
                    </a:lnTo>
                    <a:lnTo>
                      <a:pt x="448" y="2612"/>
                    </a:lnTo>
                    <a:lnTo>
                      <a:pt x="249" y="2388"/>
                    </a:lnTo>
                    <a:lnTo>
                      <a:pt x="124" y="2140"/>
                    </a:lnTo>
                    <a:lnTo>
                      <a:pt x="75" y="1990"/>
                    </a:lnTo>
                    <a:lnTo>
                      <a:pt x="25" y="1841"/>
                    </a:lnTo>
                    <a:lnTo>
                      <a:pt x="0" y="1692"/>
                    </a:lnTo>
                    <a:lnTo>
                      <a:pt x="0" y="1543"/>
                    </a:lnTo>
                    <a:lnTo>
                      <a:pt x="0" y="1543"/>
                    </a:lnTo>
                    <a:lnTo>
                      <a:pt x="0" y="1394"/>
                    </a:lnTo>
                    <a:lnTo>
                      <a:pt x="25" y="1219"/>
                    </a:lnTo>
                    <a:lnTo>
                      <a:pt x="75" y="1095"/>
                    </a:lnTo>
                    <a:lnTo>
                      <a:pt x="124" y="946"/>
                    </a:lnTo>
                    <a:lnTo>
                      <a:pt x="249" y="697"/>
                    </a:lnTo>
                    <a:lnTo>
                      <a:pt x="448" y="448"/>
                    </a:lnTo>
                    <a:lnTo>
                      <a:pt x="672" y="274"/>
                    </a:lnTo>
                    <a:lnTo>
                      <a:pt x="920" y="125"/>
                    </a:lnTo>
                    <a:lnTo>
                      <a:pt x="1070" y="75"/>
                    </a:lnTo>
                    <a:lnTo>
                      <a:pt x="1219" y="50"/>
                    </a:lnTo>
                    <a:lnTo>
                      <a:pt x="1368" y="26"/>
                    </a:lnTo>
                    <a:lnTo>
                      <a:pt x="1517" y="1"/>
                    </a:lnTo>
                    <a:lnTo>
                      <a:pt x="1517" y="1"/>
                    </a:lnTo>
                    <a:lnTo>
                      <a:pt x="1666" y="26"/>
                    </a:lnTo>
                    <a:lnTo>
                      <a:pt x="1816" y="50"/>
                    </a:lnTo>
                    <a:lnTo>
                      <a:pt x="1965" y="75"/>
                    </a:lnTo>
                    <a:lnTo>
                      <a:pt x="2114" y="125"/>
                    </a:lnTo>
                    <a:lnTo>
                      <a:pt x="2363" y="274"/>
                    </a:lnTo>
                    <a:lnTo>
                      <a:pt x="2612" y="448"/>
                    </a:lnTo>
                    <a:lnTo>
                      <a:pt x="2786" y="697"/>
                    </a:lnTo>
                    <a:lnTo>
                      <a:pt x="2935" y="946"/>
                    </a:lnTo>
                    <a:lnTo>
                      <a:pt x="2985" y="1095"/>
                    </a:lnTo>
                    <a:lnTo>
                      <a:pt x="3010" y="1219"/>
                    </a:lnTo>
                    <a:lnTo>
                      <a:pt x="3034" y="1394"/>
                    </a:lnTo>
                    <a:lnTo>
                      <a:pt x="3034" y="1543"/>
                    </a:lnTo>
                    <a:lnTo>
                      <a:pt x="3034"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2745339"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2804820" y="1469890"/>
                <a:ext cx="20535" cy="320520"/>
              </a:xfrm>
              <a:custGeom>
                <a:avLst/>
                <a:gdLst/>
                <a:ahLst/>
                <a:cxnLst/>
                <a:rect l="l" t="t" r="r" b="b"/>
                <a:pathLst>
                  <a:path w="996" h="15546" fill="none" extrusionOk="0">
                    <a:moveTo>
                      <a:pt x="0" y="1"/>
                    </a:moveTo>
                    <a:lnTo>
                      <a:pt x="0"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2745339" y="1721671"/>
                <a:ext cx="126674" cy="434369"/>
              </a:xfrm>
              <a:custGeom>
                <a:avLst/>
                <a:gdLst/>
                <a:ahLst/>
                <a:cxnLst/>
                <a:rect l="l" t="t" r="r" b="b"/>
                <a:pathLst>
                  <a:path w="6144" h="21068" fill="none" extrusionOk="0">
                    <a:moveTo>
                      <a:pt x="6144" y="21068"/>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2623799" y="1728866"/>
                <a:ext cx="21" cy="94366"/>
              </a:xfrm>
              <a:custGeom>
                <a:avLst/>
                <a:gdLst/>
                <a:ahLst/>
                <a:cxnLst/>
                <a:rect l="l" t="t" r="r" b="b"/>
                <a:pathLst>
                  <a:path w="1" h="4577" fill="none" extrusionOk="0">
                    <a:moveTo>
                      <a:pt x="0" y="0"/>
                    </a:moveTo>
                    <a:lnTo>
                      <a:pt x="0" y="457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2627386" y="1784760"/>
                <a:ext cx="46183" cy="335385"/>
              </a:xfrm>
              <a:custGeom>
                <a:avLst/>
                <a:gdLst/>
                <a:ahLst/>
                <a:cxnLst/>
                <a:rect l="l" t="t" r="r" b="b"/>
                <a:pathLst>
                  <a:path w="2240" h="16267" fill="none" extrusionOk="0">
                    <a:moveTo>
                      <a:pt x="2239" y="0"/>
                    </a:moveTo>
                    <a:lnTo>
                      <a:pt x="2239" y="9850"/>
                    </a:lnTo>
                    <a:lnTo>
                      <a:pt x="1" y="11292"/>
                    </a:lnTo>
                    <a:lnTo>
                      <a:pt x="1" y="1626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2745339"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2745339"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2673549" y="1458097"/>
                <a:ext cx="10268" cy="93356"/>
              </a:xfrm>
              <a:custGeom>
                <a:avLst/>
                <a:gdLst/>
                <a:ahLst/>
                <a:cxnLst/>
                <a:rect l="l" t="t" r="r" b="b"/>
                <a:pathLst>
                  <a:path w="498" h="4528" fill="none" extrusionOk="0">
                    <a:moveTo>
                      <a:pt x="0" y="4527"/>
                    </a:moveTo>
                    <a:lnTo>
                      <a:pt x="498" y="4179"/>
                    </a:lnTo>
                    <a:lnTo>
                      <a:pt x="498"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2825335"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2563286" y="1469890"/>
                <a:ext cx="21" cy="52843"/>
              </a:xfrm>
              <a:custGeom>
                <a:avLst/>
                <a:gdLst/>
                <a:ahLst/>
                <a:cxnLst/>
                <a:rect l="l" t="t" r="r" b="b"/>
                <a:pathLst>
                  <a:path w="1" h="2563" fill="none" extrusionOk="0">
                    <a:moveTo>
                      <a:pt x="1" y="1"/>
                    </a:moveTo>
                    <a:lnTo>
                      <a:pt x="1" y="256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2563286" y="1565782"/>
                <a:ext cx="57976" cy="91810"/>
              </a:xfrm>
              <a:custGeom>
                <a:avLst/>
                <a:gdLst/>
                <a:ahLst/>
                <a:cxnLst/>
                <a:rect l="l" t="t" r="r" b="b"/>
                <a:pathLst>
                  <a:path w="2812" h="4453" fill="none" extrusionOk="0">
                    <a:moveTo>
                      <a:pt x="1" y="1"/>
                    </a:moveTo>
                    <a:lnTo>
                      <a:pt x="2811" y="971"/>
                    </a:lnTo>
                    <a:lnTo>
                      <a:pt x="2811" y="445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2569946" y="1553473"/>
                <a:ext cx="103624" cy="352848"/>
              </a:xfrm>
              <a:custGeom>
                <a:avLst/>
                <a:gdLst/>
                <a:ahLst/>
                <a:cxnLst/>
                <a:rect l="l" t="t" r="r" b="b"/>
                <a:pathLst>
                  <a:path w="5026" h="17114" fill="none" extrusionOk="0">
                    <a:moveTo>
                      <a:pt x="1" y="17113"/>
                    </a:moveTo>
                    <a:lnTo>
                      <a:pt x="1" y="10074"/>
                    </a:lnTo>
                    <a:lnTo>
                      <a:pt x="5025" y="6891"/>
                    </a:lnTo>
                    <a:lnTo>
                      <a:pt x="5025"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2367399"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2427912"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2488424"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2548936"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2608933"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2669446"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2729958"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2790450" y="881693"/>
                <a:ext cx="29772" cy="52327"/>
              </a:xfrm>
              <a:custGeom>
                <a:avLst/>
                <a:gdLst/>
                <a:ahLst/>
                <a:cxnLst/>
                <a:rect l="l" t="t" r="r" b="b"/>
                <a:pathLst>
                  <a:path w="1444" h="2538" extrusionOk="0">
                    <a:moveTo>
                      <a:pt x="1" y="1"/>
                    </a:moveTo>
                    <a:lnTo>
                      <a:pt x="1" y="2538"/>
                    </a:lnTo>
                    <a:lnTo>
                      <a:pt x="1444" y="2538"/>
                    </a:lnTo>
                    <a:lnTo>
                      <a:pt x="1444"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2367399"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2427912"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2488424"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2548936"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2608933"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2669446"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2729958"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2790450" y="1422717"/>
                <a:ext cx="29772" cy="52327"/>
              </a:xfrm>
              <a:custGeom>
                <a:avLst/>
                <a:gdLst/>
                <a:ahLst/>
                <a:cxnLst/>
                <a:rect l="l" t="t" r="r" b="b"/>
                <a:pathLst>
                  <a:path w="1444" h="2538" extrusionOk="0">
                    <a:moveTo>
                      <a:pt x="1" y="0"/>
                    </a:moveTo>
                    <a:lnTo>
                      <a:pt x="1" y="2537"/>
                    </a:lnTo>
                    <a:lnTo>
                      <a:pt x="1444" y="2537"/>
                    </a:lnTo>
                    <a:lnTo>
                      <a:pt x="1444"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841746" y="951958"/>
                <a:ext cx="51812" cy="29256"/>
              </a:xfrm>
              <a:custGeom>
                <a:avLst/>
                <a:gdLst/>
                <a:ahLst/>
                <a:cxnLst/>
                <a:rect l="l" t="t" r="r" b="b"/>
                <a:pathLst>
                  <a:path w="2513" h="1419" extrusionOk="0">
                    <a:moveTo>
                      <a:pt x="0" y="1"/>
                    </a:moveTo>
                    <a:lnTo>
                      <a:pt x="0" y="1418"/>
                    </a:lnTo>
                    <a:lnTo>
                      <a:pt x="2512" y="1418"/>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2841746" y="1011955"/>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2841746" y="1072467"/>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2841746" y="1132979"/>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2841746" y="1193492"/>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2841746" y="1254004"/>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2841746" y="1314516"/>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2841746" y="1375029"/>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2294063" y="951958"/>
                <a:ext cx="51812" cy="29256"/>
              </a:xfrm>
              <a:custGeom>
                <a:avLst/>
                <a:gdLst/>
                <a:ahLst/>
                <a:cxnLst/>
                <a:rect l="l" t="t" r="r" b="b"/>
                <a:pathLst>
                  <a:path w="2513" h="1419" extrusionOk="0">
                    <a:moveTo>
                      <a:pt x="1" y="1"/>
                    </a:moveTo>
                    <a:lnTo>
                      <a:pt x="1" y="1418"/>
                    </a:lnTo>
                    <a:lnTo>
                      <a:pt x="2513" y="1418"/>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2294063" y="1011955"/>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2294063" y="1072467"/>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2294063" y="1132979"/>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2294063" y="1193492"/>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2294063" y="1254004"/>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2294063" y="1314516"/>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2294063" y="1375029"/>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2341751" y="925815"/>
                <a:ext cx="504118" cy="504613"/>
              </a:xfrm>
              <a:custGeom>
                <a:avLst/>
                <a:gdLst/>
                <a:ahLst/>
                <a:cxnLst/>
                <a:rect l="l" t="t" r="r" b="b"/>
                <a:pathLst>
                  <a:path w="24451" h="24475" extrusionOk="0">
                    <a:moveTo>
                      <a:pt x="1" y="0"/>
                    </a:moveTo>
                    <a:lnTo>
                      <a:pt x="1" y="24474"/>
                    </a:lnTo>
                    <a:lnTo>
                      <a:pt x="24450" y="24474"/>
                    </a:lnTo>
                    <a:lnTo>
                      <a:pt x="24450" y="0"/>
                    </a:lnTo>
                    <a:close/>
                  </a:path>
                </a:pathLst>
              </a:custGeom>
              <a:solidFill>
                <a:srgbClr val="8F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2376636" y="961194"/>
                <a:ext cx="434349" cy="433854"/>
              </a:xfrm>
              <a:custGeom>
                <a:avLst/>
                <a:gdLst/>
                <a:ahLst/>
                <a:cxnLst/>
                <a:rect l="l" t="t" r="r" b="b"/>
                <a:pathLst>
                  <a:path w="21067" h="21043" extrusionOk="0">
                    <a:moveTo>
                      <a:pt x="3084" y="0"/>
                    </a:moveTo>
                    <a:lnTo>
                      <a:pt x="0" y="3234"/>
                    </a:lnTo>
                    <a:lnTo>
                      <a:pt x="0" y="21042"/>
                    </a:lnTo>
                    <a:lnTo>
                      <a:pt x="21067" y="21042"/>
                    </a:lnTo>
                    <a:lnTo>
                      <a:pt x="21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2341751" y="1395028"/>
                <a:ext cx="504118" cy="35400"/>
              </a:xfrm>
              <a:custGeom>
                <a:avLst/>
                <a:gdLst/>
                <a:ahLst/>
                <a:cxnLst/>
                <a:rect l="l" t="t" r="r" b="b"/>
                <a:pathLst>
                  <a:path w="24451" h="1717" extrusionOk="0">
                    <a:moveTo>
                      <a:pt x="1692" y="0"/>
                    </a:moveTo>
                    <a:lnTo>
                      <a:pt x="1" y="1716"/>
                    </a:lnTo>
                    <a:lnTo>
                      <a:pt x="24450" y="1716"/>
                    </a:lnTo>
                    <a:lnTo>
                      <a:pt x="22759"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2341751" y="925815"/>
                <a:ext cx="504118" cy="35400"/>
              </a:xfrm>
              <a:custGeom>
                <a:avLst/>
                <a:gdLst/>
                <a:ahLst/>
                <a:cxnLst/>
                <a:rect l="l" t="t" r="r" b="b"/>
                <a:pathLst>
                  <a:path w="24451" h="1717" extrusionOk="0">
                    <a:moveTo>
                      <a:pt x="1" y="0"/>
                    </a:moveTo>
                    <a:lnTo>
                      <a:pt x="1692" y="1716"/>
                    </a:lnTo>
                    <a:lnTo>
                      <a:pt x="22759" y="1716"/>
                    </a:lnTo>
                    <a:lnTo>
                      <a:pt x="24450"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2341751" y="925815"/>
                <a:ext cx="34905" cy="504613"/>
              </a:xfrm>
              <a:custGeom>
                <a:avLst/>
                <a:gdLst/>
                <a:ahLst/>
                <a:cxnLst/>
                <a:rect l="l" t="t" r="r" b="b"/>
                <a:pathLst>
                  <a:path w="1693" h="24475" extrusionOk="0">
                    <a:moveTo>
                      <a:pt x="1" y="0"/>
                    </a:moveTo>
                    <a:lnTo>
                      <a:pt x="1" y="24474"/>
                    </a:lnTo>
                    <a:lnTo>
                      <a:pt x="1692" y="22758"/>
                    </a:lnTo>
                    <a:lnTo>
                      <a:pt x="1692" y="1716"/>
                    </a:lnTo>
                    <a:lnTo>
                      <a:pt x="1"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2427912" y="1128361"/>
                <a:ext cx="97954" cy="114386"/>
              </a:xfrm>
              <a:custGeom>
                <a:avLst/>
                <a:gdLst/>
                <a:ahLst/>
                <a:cxnLst/>
                <a:rect l="l" t="t" r="r" b="b"/>
                <a:pathLst>
                  <a:path w="4751" h="5548" extrusionOk="0">
                    <a:moveTo>
                      <a:pt x="2537" y="1"/>
                    </a:moveTo>
                    <a:lnTo>
                      <a:pt x="2264" y="50"/>
                    </a:lnTo>
                    <a:lnTo>
                      <a:pt x="1965" y="100"/>
                    </a:lnTo>
                    <a:lnTo>
                      <a:pt x="1716" y="175"/>
                    </a:lnTo>
                    <a:lnTo>
                      <a:pt x="1443" y="299"/>
                    </a:lnTo>
                    <a:lnTo>
                      <a:pt x="1219" y="423"/>
                    </a:lnTo>
                    <a:lnTo>
                      <a:pt x="995" y="573"/>
                    </a:lnTo>
                    <a:lnTo>
                      <a:pt x="796" y="747"/>
                    </a:lnTo>
                    <a:lnTo>
                      <a:pt x="622" y="921"/>
                    </a:lnTo>
                    <a:lnTo>
                      <a:pt x="473" y="1145"/>
                    </a:lnTo>
                    <a:lnTo>
                      <a:pt x="324" y="1369"/>
                    </a:lnTo>
                    <a:lnTo>
                      <a:pt x="199" y="1617"/>
                    </a:lnTo>
                    <a:lnTo>
                      <a:pt x="125" y="1891"/>
                    </a:lnTo>
                    <a:lnTo>
                      <a:pt x="50" y="2165"/>
                    </a:lnTo>
                    <a:lnTo>
                      <a:pt x="0" y="2463"/>
                    </a:lnTo>
                    <a:lnTo>
                      <a:pt x="0" y="2761"/>
                    </a:lnTo>
                    <a:lnTo>
                      <a:pt x="0" y="3085"/>
                    </a:lnTo>
                    <a:lnTo>
                      <a:pt x="50" y="3383"/>
                    </a:lnTo>
                    <a:lnTo>
                      <a:pt x="125" y="3657"/>
                    </a:lnTo>
                    <a:lnTo>
                      <a:pt x="199" y="3930"/>
                    </a:lnTo>
                    <a:lnTo>
                      <a:pt x="324" y="4179"/>
                    </a:lnTo>
                    <a:lnTo>
                      <a:pt x="473" y="4403"/>
                    </a:lnTo>
                    <a:lnTo>
                      <a:pt x="622" y="4602"/>
                    </a:lnTo>
                    <a:lnTo>
                      <a:pt x="796" y="4801"/>
                    </a:lnTo>
                    <a:lnTo>
                      <a:pt x="995" y="4975"/>
                    </a:lnTo>
                    <a:lnTo>
                      <a:pt x="1219" y="5124"/>
                    </a:lnTo>
                    <a:lnTo>
                      <a:pt x="1443" y="5249"/>
                    </a:lnTo>
                    <a:lnTo>
                      <a:pt x="1716" y="5348"/>
                    </a:lnTo>
                    <a:lnTo>
                      <a:pt x="1965" y="5448"/>
                    </a:lnTo>
                    <a:lnTo>
                      <a:pt x="2264" y="5497"/>
                    </a:lnTo>
                    <a:lnTo>
                      <a:pt x="2537" y="5547"/>
                    </a:lnTo>
                    <a:lnTo>
                      <a:pt x="3109" y="5547"/>
                    </a:lnTo>
                    <a:lnTo>
                      <a:pt x="3383" y="5497"/>
                    </a:lnTo>
                    <a:lnTo>
                      <a:pt x="3657" y="5423"/>
                    </a:lnTo>
                    <a:lnTo>
                      <a:pt x="3905" y="5323"/>
                    </a:lnTo>
                    <a:lnTo>
                      <a:pt x="4154" y="5199"/>
                    </a:lnTo>
                    <a:lnTo>
                      <a:pt x="4378" y="5050"/>
                    </a:lnTo>
                    <a:lnTo>
                      <a:pt x="4577" y="4851"/>
                    </a:lnTo>
                    <a:lnTo>
                      <a:pt x="4751" y="4627"/>
                    </a:lnTo>
                    <a:lnTo>
                      <a:pt x="3781" y="3906"/>
                    </a:lnTo>
                    <a:lnTo>
                      <a:pt x="3706" y="4030"/>
                    </a:lnTo>
                    <a:lnTo>
                      <a:pt x="3582" y="4154"/>
                    </a:lnTo>
                    <a:lnTo>
                      <a:pt x="3458" y="4254"/>
                    </a:lnTo>
                    <a:lnTo>
                      <a:pt x="3333" y="4328"/>
                    </a:lnTo>
                    <a:lnTo>
                      <a:pt x="3184" y="4403"/>
                    </a:lnTo>
                    <a:lnTo>
                      <a:pt x="3035" y="4428"/>
                    </a:lnTo>
                    <a:lnTo>
                      <a:pt x="2861" y="4478"/>
                    </a:lnTo>
                    <a:lnTo>
                      <a:pt x="2537" y="4478"/>
                    </a:lnTo>
                    <a:lnTo>
                      <a:pt x="2388" y="4453"/>
                    </a:lnTo>
                    <a:lnTo>
                      <a:pt x="2239" y="4403"/>
                    </a:lnTo>
                    <a:lnTo>
                      <a:pt x="2114" y="4353"/>
                    </a:lnTo>
                    <a:lnTo>
                      <a:pt x="1990" y="4279"/>
                    </a:lnTo>
                    <a:lnTo>
                      <a:pt x="1866" y="4204"/>
                    </a:lnTo>
                    <a:lnTo>
                      <a:pt x="1741" y="4105"/>
                    </a:lnTo>
                    <a:lnTo>
                      <a:pt x="1642" y="3980"/>
                    </a:lnTo>
                    <a:lnTo>
                      <a:pt x="1468" y="3756"/>
                    </a:lnTo>
                    <a:lnTo>
                      <a:pt x="1319" y="3458"/>
                    </a:lnTo>
                    <a:lnTo>
                      <a:pt x="1269" y="3284"/>
                    </a:lnTo>
                    <a:lnTo>
                      <a:pt x="1244" y="3135"/>
                    </a:lnTo>
                    <a:lnTo>
                      <a:pt x="1219" y="2960"/>
                    </a:lnTo>
                    <a:lnTo>
                      <a:pt x="1194" y="2761"/>
                    </a:lnTo>
                    <a:lnTo>
                      <a:pt x="1219" y="2587"/>
                    </a:lnTo>
                    <a:lnTo>
                      <a:pt x="1244" y="2413"/>
                    </a:lnTo>
                    <a:lnTo>
                      <a:pt x="1269" y="2239"/>
                    </a:lnTo>
                    <a:lnTo>
                      <a:pt x="1319" y="2090"/>
                    </a:lnTo>
                    <a:lnTo>
                      <a:pt x="1468" y="1791"/>
                    </a:lnTo>
                    <a:lnTo>
                      <a:pt x="1542" y="1667"/>
                    </a:lnTo>
                    <a:lnTo>
                      <a:pt x="1642" y="1543"/>
                    </a:lnTo>
                    <a:lnTo>
                      <a:pt x="1741" y="1443"/>
                    </a:lnTo>
                    <a:lnTo>
                      <a:pt x="1866" y="1344"/>
                    </a:lnTo>
                    <a:lnTo>
                      <a:pt x="1990" y="1269"/>
                    </a:lnTo>
                    <a:lnTo>
                      <a:pt x="2139" y="1194"/>
                    </a:lnTo>
                    <a:lnTo>
                      <a:pt x="2264" y="1145"/>
                    </a:lnTo>
                    <a:lnTo>
                      <a:pt x="2413" y="1095"/>
                    </a:lnTo>
                    <a:lnTo>
                      <a:pt x="2562" y="1070"/>
                    </a:lnTo>
                    <a:lnTo>
                      <a:pt x="2736" y="1070"/>
                    </a:lnTo>
                    <a:lnTo>
                      <a:pt x="3035" y="1095"/>
                    </a:lnTo>
                    <a:lnTo>
                      <a:pt x="3184" y="1120"/>
                    </a:lnTo>
                    <a:lnTo>
                      <a:pt x="3308" y="1170"/>
                    </a:lnTo>
                    <a:lnTo>
                      <a:pt x="3433" y="1244"/>
                    </a:lnTo>
                    <a:lnTo>
                      <a:pt x="3557" y="1319"/>
                    </a:lnTo>
                    <a:lnTo>
                      <a:pt x="3657" y="1393"/>
                    </a:lnTo>
                    <a:lnTo>
                      <a:pt x="3731" y="1493"/>
                    </a:lnTo>
                    <a:lnTo>
                      <a:pt x="4627" y="772"/>
                    </a:lnTo>
                    <a:lnTo>
                      <a:pt x="4452" y="573"/>
                    </a:lnTo>
                    <a:lnTo>
                      <a:pt x="4253" y="399"/>
                    </a:lnTo>
                    <a:lnTo>
                      <a:pt x="4030" y="274"/>
                    </a:lnTo>
                    <a:lnTo>
                      <a:pt x="3806" y="150"/>
                    </a:lnTo>
                    <a:lnTo>
                      <a:pt x="3557" y="75"/>
                    </a:lnTo>
                    <a:lnTo>
                      <a:pt x="3308" y="25"/>
                    </a:lnTo>
                    <a:lnTo>
                      <a:pt x="30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2543287" y="1130918"/>
                <a:ext cx="81563" cy="109252"/>
              </a:xfrm>
              <a:custGeom>
                <a:avLst/>
                <a:gdLst/>
                <a:ahLst/>
                <a:cxnLst/>
                <a:rect l="l" t="t" r="r" b="b"/>
                <a:pathLst>
                  <a:path w="3956" h="5299" extrusionOk="0">
                    <a:moveTo>
                      <a:pt x="2090" y="996"/>
                    </a:moveTo>
                    <a:lnTo>
                      <a:pt x="2264" y="1046"/>
                    </a:lnTo>
                    <a:lnTo>
                      <a:pt x="2413" y="1095"/>
                    </a:lnTo>
                    <a:lnTo>
                      <a:pt x="2562" y="1170"/>
                    </a:lnTo>
                    <a:lnTo>
                      <a:pt x="2662" y="1294"/>
                    </a:lnTo>
                    <a:lnTo>
                      <a:pt x="2736" y="1419"/>
                    </a:lnTo>
                    <a:lnTo>
                      <a:pt x="2761" y="1618"/>
                    </a:lnTo>
                    <a:lnTo>
                      <a:pt x="2736" y="1767"/>
                    </a:lnTo>
                    <a:lnTo>
                      <a:pt x="2687" y="1916"/>
                    </a:lnTo>
                    <a:lnTo>
                      <a:pt x="2612" y="2016"/>
                    </a:lnTo>
                    <a:lnTo>
                      <a:pt x="2488" y="2115"/>
                    </a:lnTo>
                    <a:lnTo>
                      <a:pt x="2363" y="2165"/>
                    </a:lnTo>
                    <a:lnTo>
                      <a:pt x="2239" y="2215"/>
                    </a:lnTo>
                    <a:lnTo>
                      <a:pt x="2090" y="2240"/>
                    </a:lnTo>
                    <a:lnTo>
                      <a:pt x="1145" y="2240"/>
                    </a:lnTo>
                    <a:lnTo>
                      <a:pt x="1145" y="996"/>
                    </a:lnTo>
                    <a:close/>
                    <a:moveTo>
                      <a:pt x="1" y="1"/>
                    </a:moveTo>
                    <a:lnTo>
                      <a:pt x="1" y="5299"/>
                    </a:lnTo>
                    <a:lnTo>
                      <a:pt x="1145" y="5299"/>
                    </a:lnTo>
                    <a:lnTo>
                      <a:pt x="1145" y="3234"/>
                    </a:lnTo>
                    <a:lnTo>
                      <a:pt x="2015" y="3234"/>
                    </a:lnTo>
                    <a:lnTo>
                      <a:pt x="2413" y="3210"/>
                    </a:lnTo>
                    <a:lnTo>
                      <a:pt x="2786" y="3160"/>
                    </a:lnTo>
                    <a:lnTo>
                      <a:pt x="2960" y="3110"/>
                    </a:lnTo>
                    <a:lnTo>
                      <a:pt x="3110" y="3035"/>
                    </a:lnTo>
                    <a:lnTo>
                      <a:pt x="3259" y="2961"/>
                    </a:lnTo>
                    <a:lnTo>
                      <a:pt x="3408" y="2886"/>
                    </a:lnTo>
                    <a:lnTo>
                      <a:pt x="3532" y="2787"/>
                    </a:lnTo>
                    <a:lnTo>
                      <a:pt x="3632" y="2662"/>
                    </a:lnTo>
                    <a:lnTo>
                      <a:pt x="3731" y="2538"/>
                    </a:lnTo>
                    <a:lnTo>
                      <a:pt x="3806" y="2389"/>
                    </a:lnTo>
                    <a:lnTo>
                      <a:pt x="3881" y="2215"/>
                    </a:lnTo>
                    <a:lnTo>
                      <a:pt x="3930" y="2041"/>
                    </a:lnTo>
                    <a:lnTo>
                      <a:pt x="3955" y="1842"/>
                    </a:lnTo>
                    <a:lnTo>
                      <a:pt x="3955" y="1618"/>
                    </a:lnTo>
                    <a:lnTo>
                      <a:pt x="3955" y="1394"/>
                    </a:lnTo>
                    <a:lnTo>
                      <a:pt x="3930" y="1170"/>
                    </a:lnTo>
                    <a:lnTo>
                      <a:pt x="3881" y="996"/>
                    </a:lnTo>
                    <a:lnTo>
                      <a:pt x="3806" y="822"/>
                    </a:lnTo>
                    <a:lnTo>
                      <a:pt x="3707" y="673"/>
                    </a:lnTo>
                    <a:lnTo>
                      <a:pt x="3607" y="548"/>
                    </a:lnTo>
                    <a:lnTo>
                      <a:pt x="3508" y="424"/>
                    </a:lnTo>
                    <a:lnTo>
                      <a:pt x="3383" y="324"/>
                    </a:lnTo>
                    <a:lnTo>
                      <a:pt x="3234" y="250"/>
                    </a:lnTo>
                    <a:lnTo>
                      <a:pt x="3085" y="175"/>
                    </a:lnTo>
                    <a:lnTo>
                      <a:pt x="2911" y="125"/>
                    </a:lnTo>
                    <a:lnTo>
                      <a:pt x="2736" y="76"/>
                    </a:lnTo>
                    <a:lnTo>
                      <a:pt x="2363" y="26"/>
                    </a:lnTo>
                    <a:lnTo>
                      <a:pt x="19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2643798" y="1130918"/>
                <a:ext cx="92325" cy="111829"/>
              </a:xfrm>
              <a:custGeom>
                <a:avLst/>
                <a:gdLst/>
                <a:ahLst/>
                <a:cxnLst/>
                <a:rect l="l" t="t" r="r" b="b"/>
                <a:pathLst>
                  <a:path w="4478" h="5424" extrusionOk="0">
                    <a:moveTo>
                      <a:pt x="1" y="1"/>
                    </a:moveTo>
                    <a:lnTo>
                      <a:pt x="1" y="3259"/>
                    </a:lnTo>
                    <a:lnTo>
                      <a:pt x="25" y="3483"/>
                    </a:lnTo>
                    <a:lnTo>
                      <a:pt x="50" y="3707"/>
                    </a:lnTo>
                    <a:lnTo>
                      <a:pt x="100" y="3906"/>
                    </a:lnTo>
                    <a:lnTo>
                      <a:pt x="150" y="4130"/>
                    </a:lnTo>
                    <a:lnTo>
                      <a:pt x="224" y="4304"/>
                    </a:lnTo>
                    <a:lnTo>
                      <a:pt x="324" y="4478"/>
                    </a:lnTo>
                    <a:lnTo>
                      <a:pt x="448" y="4652"/>
                    </a:lnTo>
                    <a:lnTo>
                      <a:pt x="573" y="4801"/>
                    </a:lnTo>
                    <a:lnTo>
                      <a:pt x="722" y="4951"/>
                    </a:lnTo>
                    <a:lnTo>
                      <a:pt x="896" y="5075"/>
                    </a:lnTo>
                    <a:lnTo>
                      <a:pt x="1070" y="5174"/>
                    </a:lnTo>
                    <a:lnTo>
                      <a:pt x="1269" y="5274"/>
                    </a:lnTo>
                    <a:lnTo>
                      <a:pt x="1493" y="5324"/>
                    </a:lnTo>
                    <a:lnTo>
                      <a:pt x="1717" y="5398"/>
                    </a:lnTo>
                    <a:lnTo>
                      <a:pt x="1965" y="5423"/>
                    </a:lnTo>
                    <a:lnTo>
                      <a:pt x="2513" y="5423"/>
                    </a:lnTo>
                    <a:lnTo>
                      <a:pt x="2761" y="5398"/>
                    </a:lnTo>
                    <a:lnTo>
                      <a:pt x="2985" y="5324"/>
                    </a:lnTo>
                    <a:lnTo>
                      <a:pt x="3209" y="5274"/>
                    </a:lnTo>
                    <a:lnTo>
                      <a:pt x="3408" y="5174"/>
                    </a:lnTo>
                    <a:lnTo>
                      <a:pt x="3582" y="5075"/>
                    </a:lnTo>
                    <a:lnTo>
                      <a:pt x="3756" y="4951"/>
                    </a:lnTo>
                    <a:lnTo>
                      <a:pt x="3905" y="4801"/>
                    </a:lnTo>
                    <a:lnTo>
                      <a:pt x="4030" y="4652"/>
                    </a:lnTo>
                    <a:lnTo>
                      <a:pt x="4154" y="4478"/>
                    </a:lnTo>
                    <a:lnTo>
                      <a:pt x="4254" y="4304"/>
                    </a:lnTo>
                    <a:lnTo>
                      <a:pt x="4328" y="4130"/>
                    </a:lnTo>
                    <a:lnTo>
                      <a:pt x="4403" y="3906"/>
                    </a:lnTo>
                    <a:lnTo>
                      <a:pt x="4428" y="3707"/>
                    </a:lnTo>
                    <a:lnTo>
                      <a:pt x="4453" y="3483"/>
                    </a:lnTo>
                    <a:lnTo>
                      <a:pt x="4478" y="3259"/>
                    </a:lnTo>
                    <a:lnTo>
                      <a:pt x="4478" y="1"/>
                    </a:lnTo>
                    <a:lnTo>
                      <a:pt x="3309" y="1"/>
                    </a:lnTo>
                    <a:lnTo>
                      <a:pt x="3309" y="3210"/>
                    </a:lnTo>
                    <a:lnTo>
                      <a:pt x="3284" y="3433"/>
                    </a:lnTo>
                    <a:lnTo>
                      <a:pt x="3234" y="3657"/>
                    </a:lnTo>
                    <a:lnTo>
                      <a:pt x="3134" y="3856"/>
                    </a:lnTo>
                    <a:lnTo>
                      <a:pt x="3010" y="4030"/>
                    </a:lnTo>
                    <a:lnTo>
                      <a:pt x="2861" y="4155"/>
                    </a:lnTo>
                    <a:lnTo>
                      <a:pt x="2662" y="4254"/>
                    </a:lnTo>
                    <a:lnTo>
                      <a:pt x="2463" y="4329"/>
                    </a:lnTo>
                    <a:lnTo>
                      <a:pt x="2239" y="4354"/>
                    </a:lnTo>
                    <a:lnTo>
                      <a:pt x="2015" y="4329"/>
                    </a:lnTo>
                    <a:lnTo>
                      <a:pt x="1816" y="4254"/>
                    </a:lnTo>
                    <a:lnTo>
                      <a:pt x="1642" y="4155"/>
                    </a:lnTo>
                    <a:lnTo>
                      <a:pt x="1468" y="4030"/>
                    </a:lnTo>
                    <a:lnTo>
                      <a:pt x="1344" y="3856"/>
                    </a:lnTo>
                    <a:lnTo>
                      <a:pt x="1244" y="3657"/>
                    </a:lnTo>
                    <a:lnTo>
                      <a:pt x="1194" y="3433"/>
                    </a:lnTo>
                    <a:lnTo>
                      <a:pt x="1170" y="3210"/>
                    </a:lnTo>
                    <a:lnTo>
                      <a:pt x="1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2825335" y="1730392"/>
                <a:ext cx="96428" cy="115912"/>
              </a:xfrm>
              <a:custGeom>
                <a:avLst/>
                <a:gdLst/>
                <a:ahLst/>
                <a:cxnLst/>
                <a:rect l="l" t="t" r="r" b="b"/>
                <a:pathLst>
                  <a:path w="4677" h="5622" fill="none" extrusionOk="0">
                    <a:moveTo>
                      <a:pt x="0" y="1"/>
                    </a:moveTo>
                    <a:lnTo>
                      <a:pt x="4676" y="1866"/>
                    </a:lnTo>
                    <a:lnTo>
                      <a:pt x="4676" y="5622"/>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3675669" y="3764185"/>
                <a:ext cx="506160" cy="494882"/>
              </a:xfrm>
              <a:custGeom>
                <a:avLst/>
                <a:gdLst/>
                <a:ahLst/>
                <a:cxnLst/>
                <a:rect l="l" t="t" r="r" b="b"/>
                <a:pathLst>
                  <a:path w="24550" h="24003" extrusionOk="0">
                    <a:moveTo>
                      <a:pt x="12337" y="5100"/>
                    </a:moveTo>
                    <a:lnTo>
                      <a:pt x="12686" y="5124"/>
                    </a:lnTo>
                    <a:lnTo>
                      <a:pt x="13009" y="5149"/>
                    </a:lnTo>
                    <a:lnTo>
                      <a:pt x="13357" y="5199"/>
                    </a:lnTo>
                    <a:lnTo>
                      <a:pt x="13680" y="5249"/>
                    </a:lnTo>
                    <a:lnTo>
                      <a:pt x="14029" y="5323"/>
                    </a:lnTo>
                    <a:lnTo>
                      <a:pt x="14377" y="5423"/>
                    </a:lnTo>
                    <a:lnTo>
                      <a:pt x="14700" y="5547"/>
                    </a:lnTo>
                    <a:lnTo>
                      <a:pt x="15024" y="5672"/>
                    </a:lnTo>
                    <a:lnTo>
                      <a:pt x="15347" y="5821"/>
                    </a:lnTo>
                    <a:lnTo>
                      <a:pt x="15645" y="5995"/>
                    </a:lnTo>
                    <a:lnTo>
                      <a:pt x="15944" y="6169"/>
                    </a:lnTo>
                    <a:lnTo>
                      <a:pt x="16242" y="6368"/>
                    </a:lnTo>
                    <a:lnTo>
                      <a:pt x="16516" y="6567"/>
                    </a:lnTo>
                    <a:lnTo>
                      <a:pt x="16765" y="6766"/>
                    </a:lnTo>
                    <a:lnTo>
                      <a:pt x="17013" y="6990"/>
                    </a:lnTo>
                    <a:lnTo>
                      <a:pt x="17262" y="7239"/>
                    </a:lnTo>
                    <a:lnTo>
                      <a:pt x="17486" y="7487"/>
                    </a:lnTo>
                    <a:lnTo>
                      <a:pt x="17685" y="7736"/>
                    </a:lnTo>
                    <a:lnTo>
                      <a:pt x="17884" y="8010"/>
                    </a:lnTo>
                    <a:lnTo>
                      <a:pt x="18083" y="8283"/>
                    </a:lnTo>
                    <a:lnTo>
                      <a:pt x="18257" y="8557"/>
                    </a:lnTo>
                    <a:lnTo>
                      <a:pt x="18406" y="8855"/>
                    </a:lnTo>
                    <a:lnTo>
                      <a:pt x="18555" y="9154"/>
                    </a:lnTo>
                    <a:lnTo>
                      <a:pt x="18680" y="9452"/>
                    </a:lnTo>
                    <a:lnTo>
                      <a:pt x="18804" y="9776"/>
                    </a:lnTo>
                    <a:lnTo>
                      <a:pt x="18904" y="10074"/>
                    </a:lnTo>
                    <a:lnTo>
                      <a:pt x="18978" y="10397"/>
                    </a:lnTo>
                    <a:lnTo>
                      <a:pt x="19053" y="10721"/>
                    </a:lnTo>
                    <a:lnTo>
                      <a:pt x="19103" y="11044"/>
                    </a:lnTo>
                    <a:lnTo>
                      <a:pt x="19152" y="11392"/>
                    </a:lnTo>
                    <a:lnTo>
                      <a:pt x="19177" y="11716"/>
                    </a:lnTo>
                    <a:lnTo>
                      <a:pt x="19177" y="12064"/>
                    </a:lnTo>
                    <a:lnTo>
                      <a:pt x="19152" y="12387"/>
                    </a:lnTo>
                    <a:lnTo>
                      <a:pt x="19127" y="12735"/>
                    </a:lnTo>
                    <a:lnTo>
                      <a:pt x="19078" y="13084"/>
                    </a:lnTo>
                    <a:lnTo>
                      <a:pt x="19028" y="13407"/>
                    </a:lnTo>
                    <a:lnTo>
                      <a:pt x="18953" y="13755"/>
                    </a:lnTo>
                    <a:lnTo>
                      <a:pt x="18854" y="14079"/>
                    </a:lnTo>
                    <a:lnTo>
                      <a:pt x="18729" y="14427"/>
                    </a:lnTo>
                    <a:lnTo>
                      <a:pt x="18605" y="14750"/>
                    </a:lnTo>
                    <a:lnTo>
                      <a:pt x="18456" y="15073"/>
                    </a:lnTo>
                    <a:lnTo>
                      <a:pt x="18282" y="15372"/>
                    </a:lnTo>
                    <a:lnTo>
                      <a:pt x="18108" y="15670"/>
                    </a:lnTo>
                    <a:lnTo>
                      <a:pt x="17934" y="15969"/>
                    </a:lnTo>
                    <a:lnTo>
                      <a:pt x="17735" y="16242"/>
                    </a:lnTo>
                    <a:lnTo>
                      <a:pt x="17511" y="16491"/>
                    </a:lnTo>
                    <a:lnTo>
                      <a:pt x="17287" y="16740"/>
                    </a:lnTo>
                    <a:lnTo>
                      <a:pt x="17038" y="16989"/>
                    </a:lnTo>
                    <a:lnTo>
                      <a:pt x="16789" y="17212"/>
                    </a:lnTo>
                    <a:lnTo>
                      <a:pt x="16541" y="17411"/>
                    </a:lnTo>
                    <a:lnTo>
                      <a:pt x="16267" y="17610"/>
                    </a:lnTo>
                    <a:lnTo>
                      <a:pt x="15994" y="17809"/>
                    </a:lnTo>
                    <a:lnTo>
                      <a:pt x="15720" y="17984"/>
                    </a:lnTo>
                    <a:lnTo>
                      <a:pt x="15421" y="18133"/>
                    </a:lnTo>
                    <a:lnTo>
                      <a:pt x="15123" y="18282"/>
                    </a:lnTo>
                    <a:lnTo>
                      <a:pt x="14825" y="18406"/>
                    </a:lnTo>
                    <a:lnTo>
                      <a:pt x="14526" y="18531"/>
                    </a:lnTo>
                    <a:lnTo>
                      <a:pt x="14203" y="18630"/>
                    </a:lnTo>
                    <a:lnTo>
                      <a:pt x="13879" y="18705"/>
                    </a:lnTo>
                    <a:lnTo>
                      <a:pt x="13556" y="18779"/>
                    </a:lnTo>
                    <a:lnTo>
                      <a:pt x="13233" y="18829"/>
                    </a:lnTo>
                    <a:lnTo>
                      <a:pt x="12884" y="18879"/>
                    </a:lnTo>
                    <a:lnTo>
                      <a:pt x="12561" y="18879"/>
                    </a:lnTo>
                    <a:lnTo>
                      <a:pt x="12213" y="18904"/>
                    </a:lnTo>
                    <a:lnTo>
                      <a:pt x="11890" y="18879"/>
                    </a:lnTo>
                    <a:lnTo>
                      <a:pt x="11541" y="18854"/>
                    </a:lnTo>
                    <a:lnTo>
                      <a:pt x="11218" y="18804"/>
                    </a:lnTo>
                    <a:lnTo>
                      <a:pt x="10870" y="18755"/>
                    </a:lnTo>
                    <a:lnTo>
                      <a:pt x="10522" y="18680"/>
                    </a:lnTo>
                    <a:lnTo>
                      <a:pt x="10198" y="18580"/>
                    </a:lnTo>
                    <a:lnTo>
                      <a:pt x="9850" y="18456"/>
                    </a:lnTo>
                    <a:lnTo>
                      <a:pt x="9527" y="18332"/>
                    </a:lnTo>
                    <a:lnTo>
                      <a:pt x="9203" y="18183"/>
                    </a:lnTo>
                    <a:lnTo>
                      <a:pt x="8905" y="18008"/>
                    </a:lnTo>
                    <a:lnTo>
                      <a:pt x="8606" y="17834"/>
                    </a:lnTo>
                    <a:lnTo>
                      <a:pt x="8333" y="17635"/>
                    </a:lnTo>
                    <a:lnTo>
                      <a:pt x="8059" y="17436"/>
                    </a:lnTo>
                    <a:lnTo>
                      <a:pt x="7786" y="17237"/>
                    </a:lnTo>
                    <a:lnTo>
                      <a:pt x="7537" y="17014"/>
                    </a:lnTo>
                    <a:lnTo>
                      <a:pt x="7288" y="16765"/>
                    </a:lnTo>
                    <a:lnTo>
                      <a:pt x="7064" y="16516"/>
                    </a:lnTo>
                    <a:lnTo>
                      <a:pt x="6865" y="16267"/>
                    </a:lnTo>
                    <a:lnTo>
                      <a:pt x="6666" y="15994"/>
                    </a:lnTo>
                    <a:lnTo>
                      <a:pt x="6467" y="15720"/>
                    </a:lnTo>
                    <a:lnTo>
                      <a:pt x="6293" y="15447"/>
                    </a:lnTo>
                    <a:lnTo>
                      <a:pt x="6144" y="15148"/>
                    </a:lnTo>
                    <a:lnTo>
                      <a:pt x="5995" y="14850"/>
                    </a:lnTo>
                    <a:lnTo>
                      <a:pt x="5871" y="14551"/>
                    </a:lnTo>
                    <a:lnTo>
                      <a:pt x="5771" y="14228"/>
                    </a:lnTo>
                    <a:lnTo>
                      <a:pt x="5647" y="13929"/>
                    </a:lnTo>
                    <a:lnTo>
                      <a:pt x="5572" y="13606"/>
                    </a:lnTo>
                    <a:lnTo>
                      <a:pt x="5497" y="13283"/>
                    </a:lnTo>
                    <a:lnTo>
                      <a:pt x="5448" y="12959"/>
                    </a:lnTo>
                    <a:lnTo>
                      <a:pt x="5423" y="12611"/>
                    </a:lnTo>
                    <a:lnTo>
                      <a:pt x="5398" y="12288"/>
                    </a:lnTo>
                    <a:lnTo>
                      <a:pt x="5373" y="11940"/>
                    </a:lnTo>
                    <a:lnTo>
                      <a:pt x="5398" y="11616"/>
                    </a:lnTo>
                    <a:lnTo>
                      <a:pt x="5423" y="11268"/>
                    </a:lnTo>
                    <a:lnTo>
                      <a:pt x="5473" y="10920"/>
                    </a:lnTo>
                    <a:lnTo>
                      <a:pt x="5522" y="10596"/>
                    </a:lnTo>
                    <a:lnTo>
                      <a:pt x="5622" y="10248"/>
                    </a:lnTo>
                    <a:lnTo>
                      <a:pt x="5721" y="9925"/>
                    </a:lnTo>
                    <a:lnTo>
                      <a:pt x="5821" y="9577"/>
                    </a:lnTo>
                    <a:lnTo>
                      <a:pt x="5970" y="9253"/>
                    </a:lnTo>
                    <a:lnTo>
                      <a:pt x="6119" y="8930"/>
                    </a:lnTo>
                    <a:lnTo>
                      <a:pt x="6268" y="8632"/>
                    </a:lnTo>
                    <a:lnTo>
                      <a:pt x="6443" y="8333"/>
                    </a:lnTo>
                    <a:lnTo>
                      <a:pt x="6642" y="8035"/>
                    </a:lnTo>
                    <a:lnTo>
                      <a:pt x="6841" y="7761"/>
                    </a:lnTo>
                    <a:lnTo>
                      <a:pt x="7040" y="7512"/>
                    </a:lnTo>
                    <a:lnTo>
                      <a:pt x="7263" y="7264"/>
                    </a:lnTo>
                    <a:lnTo>
                      <a:pt x="7512" y="7015"/>
                    </a:lnTo>
                    <a:lnTo>
                      <a:pt x="7761" y="6791"/>
                    </a:lnTo>
                    <a:lnTo>
                      <a:pt x="8010" y="6592"/>
                    </a:lnTo>
                    <a:lnTo>
                      <a:pt x="8283" y="6393"/>
                    </a:lnTo>
                    <a:lnTo>
                      <a:pt x="8557" y="6194"/>
                    </a:lnTo>
                    <a:lnTo>
                      <a:pt x="8830" y="6020"/>
                    </a:lnTo>
                    <a:lnTo>
                      <a:pt x="9129" y="5871"/>
                    </a:lnTo>
                    <a:lnTo>
                      <a:pt x="9427" y="5721"/>
                    </a:lnTo>
                    <a:lnTo>
                      <a:pt x="9726" y="5597"/>
                    </a:lnTo>
                    <a:lnTo>
                      <a:pt x="10049" y="5473"/>
                    </a:lnTo>
                    <a:lnTo>
                      <a:pt x="10348" y="5373"/>
                    </a:lnTo>
                    <a:lnTo>
                      <a:pt x="10671" y="5299"/>
                    </a:lnTo>
                    <a:lnTo>
                      <a:pt x="10994" y="5224"/>
                    </a:lnTo>
                    <a:lnTo>
                      <a:pt x="11342" y="5174"/>
                    </a:lnTo>
                    <a:lnTo>
                      <a:pt x="11666" y="5124"/>
                    </a:lnTo>
                    <a:lnTo>
                      <a:pt x="11989" y="5124"/>
                    </a:lnTo>
                    <a:lnTo>
                      <a:pt x="12337" y="5100"/>
                    </a:lnTo>
                    <a:close/>
                    <a:moveTo>
                      <a:pt x="14874" y="1"/>
                    </a:moveTo>
                    <a:lnTo>
                      <a:pt x="5945" y="1468"/>
                    </a:lnTo>
                    <a:lnTo>
                      <a:pt x="6542" y="5025"/>
                    </a:lnTo>
                    <a:lnTo>
                      <a:pt x="6542" y="5025"/>
                    </a:lnTo>
                    <a:lnTo>
                      <a:pt x="3184" y="3757"/>
                    </a:lnTo>
                    <a:lnTo>
                      <a:pt x="1" y="12213"/>
                    </a:lnTo>
                    <a:lnTo>
                      <a:pt x="3358" y="13482"/>
                    </a:lnTo>
                    <a:lnTo>
                      <a:pt x="598" y="15770"/>
                    </a:lnTo>
                    <a:lnTo>
                      <a:pt x="6318" y="22734"/>
                    </a:lnTo>
                    <a:lnTo>
                      <a:pt x="9104" y="20471"/>
                    </a:lnTo>
                    <a:lnTo>
                      <a:pt x="9701" y="24003"/>
                    </a:lnTo>
                    <a:lnTo>
                      <a:pt x="18605" y="22535"/>
                    </a:lnTo>
                    <a:lnTo>
                      <a:pt x="18008" y="18978"/>
                    </a:lnTo>
                    <a:lnTo>
                      <a:pt x="21391" y="20247"/>
                    </a:lnTo>
                    <a:lnTo>
                      <a:pt x="24550" y="11790"/>
                    </a:lnTo>
                    <a:lnTo>
                      <a:pt x="21192" y="10522"/>
                    </a:lnTo>
                    <a:lnTo>
                      <a:pt x="23978" y="8234"/>
                    </a:lnTo>
                    <a:lnTo>
                      <a:pt x="18232" y="1269"/>
                    </a:lnTo>
                    <a:lnTo>
                      <a:pt x="15446" y="3533"/>
                    </a:lnTo>
                    <a:lnTo>
                      <a:pt x="148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2947370" y="1410924"/>
                <a:ext cx="392846" cy="384104"/>
              </a:xfrm>
              <a:custGeom>
                <a:avLst/>
                <a:gdLst/>
                <a:ahLst/>
                <a:cxnLst/>
                <a:rect l="l" t="t" r="r" b="b"/>
                <a:pathLst>
                  <a:path w="19054" h="18630" extrusionOk="0">
                    <a:moveTo>
                      <a:pt x="9825" y="3980"/>
                    </a:moveTo>
                    <a:lnTo>
                      <a:pt x="10348" y="4030"/>
                    </a:lnTo>
                    <a:lnTo>
                      <a:pt x="10895" y="4154"/>
                    </a:lnTo>
                    <a:lnTo>
                      <a:pt x="11417" y="4303"/>
                    </a:lnTo>
                    <a:lnTo>
                      <a:pt x="11915" y="4527"/>
                    </a:lnTo>
                    <a:lnTo>
                      <a:pt x="12387" y="4801"/>
                    </a:lnTo>
                    <a:lnTo>
                      <a:pt x="12810" y="5099"/>
                    </a:lnTo>
                    <a:lnTo>
                      <a:pt x="13208" y="5423"/>
                    </a:lnTo>
                    <a:lnTo>
                      <a:pt x="13556" y="5820"/>
                    </a:lnTo>
                    <a:lnTo>
                      <a:pt x="13880" y="6218"/>
                    </a:lnTo>
                    <a:lnTo>
                      <a:pt x="14153" y="6641"/>
                    </a:lnTo>
                    <a:lnTo>
                      <a:pt x="14402" y="7114"/>
                    </a:lnTo>
                    <a:lnTo>
                      <a:pt x="14576" y="7586"/>
                    </a:lnTo>
                    <a:lnTo>
                      <a:pt x="14725" y="8084"/>
                    </a:lnTo>
                    <a:lnTo>
                      <a:pt x="14825" y="8581"/>
                    </a:lnTo>
                    <a:lnTo>
                      <a:pt x="14875" y="9104"/>
                    </a:lnTo>
                    <a:lnTo>
                      <a:pt x="14875" y="9626"/>
                    </a:lnTo>
                    <a:lnTo>
                      <a:pt x="14800" y="10148"/>
                    </a:lnTo>
                    <a:lnTo>
                      <a:pt x="14700" y="10671"/>
                    </a:lnTo>
                    <a:lnTo>
                      <a:pt x="14526" y="11193"/>
                    </a:lnTo>
                    <a:lnTo>
                      <a:pt x="14302" y="11690"/>
                    </a:lnTo>
                    <a:lnTo>
                      <a:pt x="14054" y="12163"/>
                    </a:lnTo>
                    <a:lnTo>
                      <a:pt x="13755" y="12586"/>
                    </a:lnTo>
                    <a:lnTo>
                      <a:pt x="13407" y="12984"/>
                    </a:lnTo>
                    <a:lnTo>
                      <a:pt x="13034" y="13357"/>
                    </a:lnTo>
                    <a:lnTo>
                      <a:pt x="12636" y="13655"/>
                    </a:lnTo>
                    <a:lnTo>
                      <a:pt x="12188" y="13954"/>
                    </a:lnTo>
                    <a:lnTo>
                      <a:pt x="11741" y="14178"/>
                    </a:lnTo>
                    <a:lnTo>
                      <a:pt x="11268" y="14377"/>
                    </a:lnTo>
                    <a:lnTo>
                      <a:pt x="10771" y="14501"/>
                    </a:lnTo>
                    <a:lnTo>
                      <a:pt x="10273" y="14600"/>
                    </a:lnTo>
                    <a:lnTo>
                      <a:pt x="9751" y="14650"/>
                    </a:lnTo>
                    <a:lnTo>
                      <a:pt x="9229" y="14650"/>
                    </a:lnTo>
                    <a:lnTo>
                      <a:pt x="8706" y="14600"/>
                    </a:lnTo>
                    <a:lnTo>
                      <a:pt x="8184" y="14476"/>
                    </a:lnTo>
                    <a:lnTo>
                      <a:pt x="7662" y="14327"/>
                    </a:lnTo>
                    <a:lnTo>
                      <a:pt x="7139" y="14103"/>
                    </a:lnTo>
                    <a:lnTo>
                      <a:pt x="6692" y="13829"/>
                    </a:lnTo>
                    <a:lnTo>
                      <a:pt x="6244" y="13531"/>
                    </a:lnTo>
                    <a:lnTo>
                      <a:pt x="5846" y="13183"/>
                    </a:lnTo>
                    <a:lnTo>
                      <a:pt x="5498" y="12810"/>
                    </a:lnTo>
                    <a:lnTo>
                      <a:pt x="5174" y="12412"/>
                    </a:lnTo>
                    <a:lnTo>
                      <a:pt x="4901" y="11989"/>
                    </a:lnTo>
                    <a:lnTo>
                      <a:pt x="4652" y="11516"/>
                    </a:lnTo>
                    <a:lnTo>
                      <a:pt x="4478" y="11044"/>
                    </a:lnTo>
                    <a:lnTo>
                      <a:pt x="4329" y="10546"/>
                    </a:lnTo>
                    <a:lnTo>
                      <a:pt x="4229" y="10049"/>
                    </a:lnTo>
                    <a:lnTo>
                      <a:pt x="4179" y="9526"/>
                    </a:lnTo>
                    <a:lnTo>
                      <a:pt x="4179" y="9004"/>
                    </a:lnTo>
                    <a:lnTo>
                      <a:pt x="4254" y="8482"/>
                    </a:lnTo>
                    <a:lnTo>
                      <a:pt x="4354" y="7959"/>
                    </a:lnTo>
                    <a:lnTo>
                      <a:pt x="4528" y="7437"/>
                    </a:lnTo>
                    <a:lnTo>
                      <a:pt x="4752" y="6940"/>
                    </a:lnTo>
                    <a:lnTo>
                      <a:pt x="5000" y="6467"/>
                    </a:lnTo>
                    <a:lnTo>
                      <a:pt x="5299" y="6044"/>
                    </a:lnTo>
                    <a:lnTo>
                      <a:pt x="5647" y="5646"/>
                    </a:lnTo>
                    <a:lnTo>
                      <a:pt x="6020" y="5273"/>
                    </a:lnTo>
                    <a:lnTo>
                      <a:pt x="6418" y="4950"/>
                    </a:lnTo>
                    <a:lnTo>
                      <a:pt x="6866" y="4676"/>
                    </a:lnTo>
                    <a:lnTo>
                      <a:pt x="7313" y="4452"/>
                    </a:lnTo>
                    <a:lnTo>
                      <a:pt x="7786" y="4253"/>
                    </a:lnTo>
                    <a:lnTo>
                      <a:pt x="8283" y="4104"/>
                    </a:lnTo>
                    <a:lnTo>
                      <a:pt x="8806" y="4030"/>
                    </a:lnTo>
                    <a:lnTo>
                      <a:pt x="9303" y="3980"/>
                    </a:lnTo>
                    <a:close/>
                    <a:moveTo>
                      <a:pt x="11542" y="0"/>
                    </a:moveTo>
                    <a:lnTo>
                      <a:pt x="4627" y="1144"/>
                    </a:lnTo>
                    <a:lnTo>
                      <a:pt x="5075" y="3905"/>
                    </a:lnTo>
                    <a:lnTo>
                      <a:pt x="2463" y="2935"/>
                    </a:lnTo>
                    <a:lnTo>
                      <a:pt x="1" y="9477"/>
                    </a:lnTo>
                    <a:lnTo>
                      <a:pt x="2613" y="10472"/>
                    </a:lnTo>
                    <a:lnTo>
                      <a:pt x="473" y="12238"/>
                    </a:lnTo>
                    <a:lnTo>
                      <a:pt x="4926" y="17635"/>
                    </a:lnTo>
                    <a:lnTo>
                      <a:pt x="7065" y="15869"/>
                    </a:lnTo>
                    <a:lnTo>
                      <a:pt x="7512" y="18630"/>
                    </a:lnTo>
                    <a:lnTo>
                      <a:pt x="14427" y="17461"/>
                    </a:lnTo>
                    <a:lnTo>
                      <a:pt x="13979" y="14725"/>
                    </a:lnTo>
                    <a:lnTo>
                      <a:pt x="16591" y="15695"/>
                    </a:lnTo>
                    <a:lnTo>
                      <a:pt x="19053" y="9153"/>
                    </a:lnTo>
                    <a:lnTo>
                      <a:pt x="16442" y="8158"/>
                    </a:lnTo>
                    <a:lnTo>
                      <a:pt x="18581" y="6393"/>
                    </a:lnTo>
                    <a:lnTo>
                      <a:pt x="14153" y="995"/>
                    </a:lnTo>
                    <a:lnTo>
                      <a:pt x="11989" y="2761"/>
                    </a:lnTo>
                    <a:lnTo>
                      <a:pt x="115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828468" y="3647263"/>
                <a:ext cx="694356" cy="693861"/>
              </a:xfrm>
              <a:custGeom>
                <a:avLst/>
                <a:gdLst/>
                <a:ahLst/>
                <a:cxnLst/>
                <a:rect l="l" t="t" r="r" b="b"/>
                <a:pathLst>
                  <a:path w="33678" h="33654" extrusionOk="0">
                    <a:moveTo>
                      <a:pt x="16889" y="8482"/>
                    </a:moveTo>
                    <a:lnTo>
                      <a:pt x="17312" y="8507"/>
                    </a:lnTo>
                    <a:lnTo>
                      <a:pt x="17735" y="8532"/>
                    </a:lnTo>
                    <a:lnTo>
                      <a:pt x="18132" y="8607"/>
                    </a:lnTo>
                    <a:lnTo>
                      <a:pt x="18555" y="8681"/>
                    </a:lnTo>
                    <a:lnTo>
                      <a:pt x="18953" y="8756"/>
                    </a:lnTo>
                    <a:lnTo>
                      <a:pt x="19351" y="8880"/>
                    </a:lnTo>
                    <a:lnTo>
                      <a:pt x="19724" y="9005"/>
                    </a:lnTo>
                    <a:lnTo>
                      <a:pt x="20097" y="9154"/>
                    </a:lnTo>
                    <a:lnTo>
                      <a:pt x="20470" y="9328"/>
                    </a:lnTo>
                    <a:lnTo>
                      <a:pt x="20819" y="9502"/>
                    </a:lnTo>
                    <a:lnTo>
                      <a:pt x="21167" y="9701"/>
                    </a:lnTo>
                    <a:lnTo>
                      <a:pt x="21515" y="9925"/>
                    </a:lnTo>
                    <a:lnTo>
                      <a:pt x="21838" y="10174"/>
                    </a:lnTo>
                    <a:lnTo>
                      <a:pt x="22162" y="10422"/>
                    </a:lnTo>
                    <a:lnTo>
                      <a:pt x="22460" y="10671"/>
                    </a:lnTo>
                    <a:lnTo>
                      <a:pt x="22759" y="10945"/>
                    </a:lnTo>
                    <a:lnTo>
                      <a:pt x="23032" y="11243"/>
                    </a:lnTo>
                    <a:lnTo>
                      <a:pt x="23281" y="11542"/>
                    </a:lnTo>
                    <a:lnTo>
                      <a:pt x="23530" y="11865"/>
                    </a:lnTo>
                    <a:lnTo>
                      <a:pt x="23754" y="12188"/>
                    </a:lnTo>
                    <a:lnTo>
                      <a:pt x="23977" y="12537"/>
                    </a:lnTo>
                    <a:lnTo>
                      <a:pt x="24176" y="12885"/>
                    </a:lnTo>
                    <a:lnTo>
                      <a:pt x="24375" y="13233"/>
                    </a:lnTo>
                    <a:lnTo>
                      <a:pt x="24525" y="13606"/>
                    </a:lnTo>
                    <a:lnTo>
                      <a:pt x="24674" y="13979"/>
                    </a:lnTo>
                    <a:lnTo>
                      <a:pt x="24823" y="14377"/>
                    </a:lnTo>
                    <a:lnTo>
                      <a:pt x="24923" y="14775"/>
                    </a:lnTo>
                    <a:lnTo>
                      <a:pt x="25022" y="15198"/>
                    </a:lnTo>
                    <a:lnTo>
                      <a:pt x="25097" y="15596"/>
                    </a:lnTo>
                    <a:lnTo>
                      <a:pt x="25146" y="16019"/>
                    </a:lnTo>
                    <a:lnTo>
                      <a:pt x="25171" y="16442"/>
                    </a:lnTo>
                    <a:lnTo>
                      <a:pt x="25171" y="16864"/>
                    </a:lnTo>
                    <a:lnTo>
                      <a:pt x="25171" y="17312"/>
                    </a:lnTo>
                    <a:lnTo>
                      <a:pt x="25122" y="17710"/>
                    </a:lnTo>
                    <a:lnTo>
                      <a:pt x="25072" y="18133"/>
                    </a:lnTo>
                    <a:lnTo>
                      <a:pt x="24997" y="18531"/>
                    </a:lnTo>
                    <a:lnTo>
                      <a:pt x="24898" y="18929"/>
                    </a:lnTo>
                    <a:lnTo>
                      <a:pt x="24798" y="19327"/>
                    </a:lnTo>
                    <a:lnTo>
                      <a:pt x="24674" y="19725"/>
                    </a:lnTo>
                    <a:lnTo>
                      <a:pt x="24525" y="20098"/>
                    </a:lnTo>
                    <a:lnTo>
                      <a:pt x="24351" y="20471"/>
                    </a:lnTo>
                    <a:lnTo>
                      <a:pt x="24152" y="20819"/>
                    </a:lnTo>
                    <a:lnTo>
                      <a:pt x="23953" y="21167"/>
                    </a:lnTo>
                    <a:lnTo>
                      <a:pt x="23754" y="21516"/>
                    </a:lnTo>
                    <a:lnTo>
                      <a:pt x="23505" y="21839"/>
                    </a:lnTo>
                    <a:lnTo>
                      <a:pt x="23256" y="22137"/>
                    </a:lnTo>
                    <a:lnTo>
                      <a:pt x="23007" y="22436"/>
                    </a:lnTo>
                    <a:lnTo>
                      <a:pt x="22734" y="22734"/>
                    </a:lnTo>
                    <a:lnTo>
                      <a:pt x="22435" y="23008"/>
                    </a:lnTo>
                    <a:lnTo>
                      <a:pt x="22137" y="23281"/>
                    </a:lnTo>
                    <a:lnTo>
                      <a:pt x="21814" y="23530"/>
                    </a:lnTo>
                    <a:lnTo>
                      <a:pt x="21490" y="23754"/>
                    </a:lnTo>
                    <a:lnTo>
                      <a:pt x="21142" y="23978"/>
                    </a:lnTo>
                    <a:lnTo>
                      <a:pt x="20794" y="24177"/>
                    </a:lnTo>
                    <a:lnTo>
                      <a:pt x="20421" y="24351"/>
                    </a:lnTo>
                    <a:lnTo>
                      <a:pt x="20073" y="24525"/>
                    </a:lnTo>
                    <a:lnTo>
                      <a:pt x="19675" y="24674"/>
                    </a:lnTo>
                    <a:lnTo>
                      <a:pt x="19301" y="24799"/>
                    </a:lnTo>
                    <a:lnTo>
                      <a:pt x="18904" y="24923"/>
                    </a:lnTo>
                    <a:lnTo>
                      <a:pt x="18481" y="24998"/>
                    </a:lnTo>
                    <a:lnTo>
                      <a:pt x="18083" y="25072"/>
                    </a:lnTo>
                    <a:lnTo>
                      <a:pt x="17660" y="25122"/>
                    </a:lnTo>
                    <a:lnTo>
                      <a:pt x="17237" y="25147"/>
                    </a:lnTo>
                    <a:lnTo>
                      <a:pt x="16789" y="25172"/>
                    </a:lnTo>
                    <a:lnTo>
                      <a:pt x="16367" y="25147"/>
                    </a:lnTo>
                    <a:lnTo>
                      <a:pt x="15944" y="25122"/>
                    </a:lnTo>
                    <a:lnTo>
                      <a:pt x="15546" y="25072"/>
                    </a:lnTo>
                    <a:lnTo>
                      <a:pt x="15123" y="24998"/>
                    </a:lnTo>
                    <a:lnTo>
                      <a:pt x="14725" y="24898"/>
                    </a:lnTo>
                    <a:lnTo>
                      <a:pt x="14352" y="24774"/>
                    </a:lnTo>
                    <a:lnTo>
                      <a:pt x="13954" y="24649"/>
                    </a:lnTo>
                    <a:lnTo>
                      <a:pt x="13581" y="24500"/>
                    </a:lnTo>
                    <a:lnTo>
                      <a:pt x="13208" y="24326"/>
                    </a:lnTo>
                    <a:lnTo>
                      <a:pt x="12860" y="24152"/>
                    </a:lnTo>
                    <a:lnTo>
                      <a:pt x="12511" y="23953"/>
                    </a:lnTo>
                    <a:lnTo>
                      <a:pt x="12163" y="23729"/>
                    </a:lnTo>
                    <a:lnTo>
                      <a:pt x="11840" y="23505"/>
                    </a:lnTo>
                    <a:lnTo>
                      <a:pt x="11541" y="23257"/>
                    </a:lnTo>
                    <a:lnTo>
                      <a:pt x="11218" y="22983"/>
                    </a:lnTo>
                    <a:lnTo>
                      <a:pt x="10944" y="22709"/>
                    </a:lnTo>
                    <a:lnTo>
                      <a:pt x="10671" y="22411"/>
                    </a:lnTo>
                    <a:lnTo>
                      <a:pt x="10397" y="22112"/>
                    </a:lnTo>
                    <a:lnTo>
                      <a:pt x="10148" y="21789"/>
                    </a:lnTo>
                    <a:lnTo>
                      <a:pt x="9925" y="21466"/>
                    </a:lnTo>
                    <a:lnTo>
                      <a:pt x="9701" y="21142"/>
                    </a:lnTo>
                    <a:lnTo>
                      <a:pt x="9502" y="20794"/>
                    </a:lnTo>
                    <a:lnTo>
                      <a:pt x="9328" y="20421"/>
                    </a:lnTo>
                    <a:lnTo>
                      <a:pt x="9154" y="20048"/>
                    </a:lnTo>
                    <a:lnTo>
                      <a:pt x="9004" y="19675"/>
                    </a:lnTo>
                    <a:lnTo>
                      <a:pt x="8880" y="19277"/>
                    </a:lnTo>
                    <a:lnTo>
                      <a:pt x="8756" y="18879"/>
                    </a:lnTo>
                    <a:lnTo>
                      <a:pt x="8681" y="18481"/>
                    </a:lnTo>
                    <a:lnTo>
                      <a:pt x="8606" y="18058"/>
                    </a:lnTo>
                    <a:lnTo>
                      <a:pt x="8557" y="17635"/>
                    </a:lnTo>
                    <a:lnTo>
                      <a:pt x="8507" y="17213"/>
                    </a:lnTo>
                    <a:lnTo>
                      <a:pt x="8507" y="16790"/>
                    </a:lnTo>
                    <a:lnTo>
                      <a:pt x="8507" y="16367"/>
                    </a:lnTo>
                    <a:lnTo>
                      <a:pt x="8557" y="15944"/>
                    </a:lnTo>
                    <a:lnTo>
                      <a:pt x="8606" y="15521"/>
                    </a:lnTo>
                    <a:lnTo>
                      <a:pt x="8681" y="15123"/>
                    </a:lnTo>
                    <a:lnTo>
                      <a:pt x="8780" y="14725"/>
                    </a:lnTo>
                    <a:lnTo>
                      <a:pt x="8880" y="14327"/>
                    </a:lnTo>
                    <a:lnTo>
                      <a:pt x="9029" y="13954"/>
                    </a:lnTo>
                    <a:lnTo>
                      <a:pt x="9178" y="13556"/>
                    </a:lnTo>
                    <a:lnTo>
                      <a:pt x="9328" y="13208"/>
                    </a:lnTo>
                    <a:lnTo>
                      <a:pt x="9527" y="12835"/>
                    </a:lnTo>
                    <a:lnTo>
                      <a:pt x="9726" y="12487"/>
                    </a:lnTo>
                    <a:lnTo>
                      <a:pt x="9949" y="12163"/>
                    </a:lnTo>
                    <a:lnTo>
                      <a:pt x="10173" y="11840"/>
                    </a:lnTo>
                    <a:lnTo>
                      <a:pt x="10422" y="11517"/>
                    </a:lnTo>
                    <a:lnTo>
                      <a:pt x="10696" y="11218"/>
                    </a:lnTo>
                    <a:lnTo>
                      <a:pt x="10969" y="10920"/>
                    </a:lnTo>
                    <a:lnTo>
                      <a:pt x="11243" y="10646"/>
                    </a:lnTo>
                    <a:lnTo>
                      <a:pt x="11566" y="10398"/>
                    </a:lnTo>
                    <a:lnTo>
                      <a:pt x="11865" y="10149"/>
                    </a:lnTo>
                    <a:lnTo>
                      <a:pt x="12213" y="9900"/>
                    </a:lnTo>
                    <a:lnTo>
                      <a:pt x="12536" y="9701"/>
                    </a:lnTo>
                    <a:lnTo>
                      <a:pt x="12884" y="9502"/>
                    </a:lnTo>
                    <a:lnTo>
                      <a:pt x="13257" y="9303"/>
                    </a:lnTo>
                    <a:lnTo>
                      <a:pt x="13631" y="9129"/>
                    </a:lnTo>
                    <a:lnTo>
                      <a:pt x="14004" y="8980"/>
                    </a:lnTo>
                    <a:lnTo>
                      <a:pt x="14402" y="8855"/>
                    </a:lnTo>
                    <a:lnTo>
                      <a:pt x="14800" y="8756"/>
                    </a:lnTo>
                    <a:lnTo>
                      <a:pt x="15198" y="8656"/>
                    </a:lnTo>
                    <a:lnTo>
                      <a:pt x="15620" y="8582"/>
                    </a:lnTo>
                    <a:lnTo>
                      <a:pt x="16043" y="8532"/>
                    </a:lnTo>
                    <a:lnTo>
                      <a:pt x="16466" y="8507"/>
                    </a:lnTo>
                    <a:lnTo>
                      <a:pt x="16889" y="8482"/>
                    </a:lnTo>
                    <a:close/>
                    <a:moveTo>
                      <a:pt x="20172" y="1"/>
                    </a:moveTo>
                    <a:lnTo>
                      <a:pt x="11989" y="374"/>
                    </a:lnTo>
                    <a:lnTo>
                      <a:pt x="12188" y="4354"/>
                    </a:lnTo>
                    <a:lnTo>
                      <a:pt x="11666" y="4553"/>
                    </a:lnTo>
                    <a:lnTo>
                      <a:pt x="11193" y="4776"/>
                    </a:lnTo>
                    <a:lnTo>
                      <a:pt x="10696" y="5000"/>
                    </a:lnTo>
                    <a:lnTo>
                      <a:pt x="10223" y="5274"/>
                    </a:lnTo>
                    <a:lnTo>
                      <a:pt x="7288" y="2588"/>
                    </a:lnTo>
                    <a:lnTo>
                      <a:pt x="1766" y="8632"/>
                    </a:lnTo>
                    <a:lnTo>
                      <a:pt x="4726" y="11318"/>
                    </a:lnTo>
                    <a:lnTo>
                      <a:pt x="4502" y="11790"/>
                    </a:lnTo>
                    <a:lnTo>
                      <a:pt x="4303" y="12288"/>
                    </a:lnTo>
                    <a:lnTo>
                      <a:pt x="4154" y="12810"/>
                    </a:lnTo>
                    <a:lnTo>
                      <a:pt x="3980" y="13332"/>
                    </a:lnTo>
                    <a:lnTo>
                      <a:pt x="1" y="13507"/>
                    </a:lnTo>
                    <a:lnTo>
                      <a:pt x="374" y="21690"/>
                    </a:lnTo>
                    <a:lnTo>
                      <a:pt x="4353" y="21491"/>
                    </a:lnTo>
                    <a:lnTo>
                      <a:pt x="4552" y="21988"/>
                    </a:lnTo>
                    <a:lnTo>
                      <a:pt x="4776" y="22486"/>
                    </a:lnTo>
                    <a:lnTo>
                      <a:pt x="5025" y="22958"/>
                    </a:lnTo>
                    <a:lnTo>
                      <a:pt x="5273" y="23431"/>
                    </a:lnTo>
                    <a:lnTo>
                      <a:pt x="2587" y="26390"/>
                    </a:lnTo>
                    <a:lnTo>
                      <a:pt x="8631" y="31887"/>
                    </a:lnTo>
                    <a:lnTo>
                      <a:pt x="11317" y="28952"/>
                    </a:lnTo>
                    <a:lnTo>
                      <a:pt x="11815" y="29151"/>
                    </a:lnTo>
                    <a:lnTo>
                      <a:pt x="12312" y="29350"/>
                    </a:lnTo>
                    <a:lnTo>
                      <a:pt x="12810" y="29524"/>
                    </a:lnTo>
                    <a:lnTo>
                      <a:pt x="13332" y="29674"/>
                    </a:lnTo>
                    <a:lnTo>
                      <a:pt x="13531" y="33653"/>
                    </a:lnTo>
                    <a:lnTo>
                      <a:pt x="21689" y="33280"/>
                    </a:lnTo>
                    <a:lnTo>
                      <a:pt x="21515" y="29301"/>
                    </a:lnTo>
                    <a:lnTo>
                      <a:pt x="22013" y="29102"/>
                    </a:lnTo>
                    <a:lnTo>
                      <a:pt x="22510" y="28878"/>
                    </a:lnTo>
                    <a:lnTo>
                      <a:pt x="22983" y="28654"/>
                    </a:lnTo>
                    <a:lnTo>
                      <a:pt x="23455" y="28405"/>
                    </a:lnTo>
                    <a:lnTo>
                      <a:pt x="26390" y="31091"/>
                    </a:lnTo>
                    <a:lnTo>
                      <a:pt x="31912" y="25047"/>
                    </a:lnTo>
                    <a:lnTo>
                      <a:pt x="28952" y="22361"/>
                    </a:lnTo>
                    <a:lnTo>
                      <a:pt x="29176" y="21864"/>
                    </a:lnTo>
                    <a:lnTo>
                      <a:pt x="29375" y="21366"/>
                    </a:lnTo>
                    <a:lnTo>
                      <a:pt x="29549" y="20844"/>
                    </a:lnTo>
                    <a:lnTo>
                      <a:pt x="29698" y="20322"/>
                    </a:lnTo>
                    <a:lnTo>
                      <a:pt x="33678" y="20148"/>
                    </a:lnTo>
                    <a:lnTo>
                      <a:pt x="33305" y="11989"/>
                    </a:lnTo>
                    <a:lnTo>
                      <a:pt x="29325" y="12163"/>
                    </a:lnTo>
                    <a:lnTo>
                      <a:pt x="29126" y="11666"/>
                    </a:lnTo>
                    <a:lnTo>
                      <a:pt x="28902" y="11169"/>
                    </a:lnTo>
                    <a:lnTo>
                      <a:pt x="28653" y="10696"/>
                    </a:lnTo>
                    <a:lnTo>
                      <a:pt x="28405" y="10223"/>
                    </a:lnTo>
                    <a:lnTo>
                      <a:pt x="31091" y="7264"/>
                    </a:lnTo>
                    <a:lnTo>
                      <a:pt x="25047" y="1767"/>
                    </a:lnTo>
                    <a:lnTo>
                      <a:pt x="22361" y="4702"/>
                    </a:lnTo>
                    <a:lnTo>
                      <a:pt x="21863" y="4503"/>
                    </a:lnTo>
                    <a:lnTo>
                      <a:pt x="21366" y="4304"/>
                    </a:lnTo>
                    <a:lnTo>
                      <a:pt x="20868" y="4130"/>
                    </a:lnTo>
                    <a:lnTo>
                      <a:pt x="20346" y="3980"/>
                    </a:lnTo>
                    <a:lnTo>
                      <a:pt x="20172" y="1"/>
                    </a:lnTo>
                    <a:close/>
                  </a:path>
                </a:pathLst>
              </a:custGeom>
              <a:solidFill>
                <a:srgbClr val="6182B4">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1779203" y="1326825"/>
                <a:ext cx="470265" cy="470780"/>
              </a:xfrm>
              <a:custGeom>
                <a:avLst/>
                <a:gdLst/>
                <a:ahLst/>
                <a:cxnLst/>
                <a:rect l="l" t="t" r="r" b="b"/>
                <a:pathLst>
                  <a:path w="22809" h="22834" extrusionOk="0">
                    <a:moveTo>
                      <a:pt x="11716" y="5771"/>
                    </a:moveTo>
                    <a:lnTo>
                      <a:pt x="12288" y="5845"/>
                    </a:lnTo>
                    <a:lnTo>
                      <a:pt x="12835" y="5945"/>
                    </a:lnTo>
                    <a:lnTo>
                      <a:pt x="13357" y="6119"/>
                    </a:lnTo>
                    <a:lnTo>
                      <a:pt x="13855" y="6343"/>
                    </a:lnTo>
                    <a:lnTo>
                      <a:pt x="14327" y="6591"/>
                    </a:lnTo>
                    <a:lnTo>
                      <a:pt x="14775" y="6890"/>
                    </a:lnTo>
                    <a:lnTo>
                      <a:pt x="15198" y="7238"/>
                    </a:lnTo>
                    <a:lnTo>
                      <a:pt x="15571" y="7636"/>
                    </a:lnTo>
                    <a:lnTo>
                      <a:pt x="15919" y="8059"/>
                    </a:lnTo>
                    <a:lnTo>
                      <a:pt x="16242" y="8507"/>
                    </a:lnTo>
                    <a:lnTo>
                      <a:pt x="16491" y="8979"/>
                    </a:lnTo>
                    <a:lnTo>
                      <a:pt x="16715" y="9502"/>
                    </a:lnTo>
                    <a:lnTo>
                      <a:pt x="16864" y="10024"/>
                    </a:lnTo>
                    <a:lnTo>
                      <a:pt x="16989" y="10571"/>
                    </a:lnTo>
                    <a:lnTo>
                      <a:pt x="17038" y="11168"/>
                    </a:lnTo>
                    <a:lnTo>
                      <a:pt x="17038" y="11740"/>
                    </a:lnTo>
                    <a:lnTo>
                      <a:pt x="16964" y="12287"/>
                    </a:lnTo>
                    <a:lnTo>
                      <a:pt x="16864" y="12834"/>
                    </a:lnTo>
                    <a:lnTo>
                      <a:pt x="16690" y="13382"/>
                    </a:lnTo>
                    <a:lnTo>
                      <a:pt x="16466" y="13879"/>
                    </a:lnTo>
                    <a:lnTo>
                      <a:pt x="16218" y="14352"/>
                    </a:lnTo>
                    <a:lnTo>
                      <a:pt x="15919" y="14799"/>
                    </a:lnTo>
                    <a:lnTo>
                      <a:pt x="15571" y="15222"/>
                    </a:lnTo>
                    <a:lnTo>
                      <a:pt x="15173" y="15595"/>
                    </a:lnTo>
                    <a:lnTo>
                      <a:pt x="14750" y="15943"/>
                    </a:lnTo>
                    <a:lnTo>
                      <a:pt x="14302" y="16242"/>
                    </a:lnTo>
                    <a:lnTo>
                      <a:pt x="13830" y="16516"/>
                    </a:lnTo>
                    <a:lnTo>
                      <a:pt x="13307" y="16739"/>
                    </a:lnTo>
                    <a:lnTo>
                      <a:pt x="12785" y="16889"/>
                    </a:lnTo>
                    <a:lnTo>
                      <a:pt x="12238" y="17013"/>
                    </a:lnTo>
                    <a:lnTo>
                      <a:pt x="11666" y="17063"/>
                    </a:lnTo>
                    <a:lnTo>
                      <a:pt x="11069" y="17063"/>
                    </a:lnTo>
                    <a:lnTo>
                      <a:pt x="10522" y="16988"/>
                    </a:lnTo>
                    <a:lnTo>
                      <a:pt x="9975" y="16889"/>
                    </a:lnTo>
                    <a:lnTo>
                      <a:pt x="9427" y="16714"/>
                    </a:lnTo>
                    <a:lnTo>
                      <a:pt x="8930" y="16491"/>
                    </a:lnTo>
                    <a:lnTo>
                      <a:pt x="8457" y="16242"/>
                    </a:lnTo>
                    <a:lnTo>
                      <a:pt x="8010" y="15943"/>
                    </a:lnTo>
                    <a:lnTo>
                      <a:pt x="7587" y="15595"/>
                    </a:lnTo>
                    <a:lnTo>
                      <a:pt x="7214" y="15197"/>
                    </a:lnTo>
                    <a:lnTo>
                      <a:pt x="6866" y="14774"/>
                    </a:lnTo>
                    <a:lnTo>
                      <a:pt x="6567" y="14327"/>
                    </a:lnTo>
                    <a:lnTo>
                      <a:pt x="6293" y="13854"/>
                    </a:lnTo>
                    <a:lnTo>
                      <a:pt x="6095" y="13332"/>
                    </a:lnTo>
                    <a:lnTo>
                      <a:pt x="5920" y="12810"/>
                    </a:lnTo>
                    <a:lnTo>
                      <a:pt x="5796" y="12262"/>
                    </a:lnTo>
                    <a:lnTo>
                      <a:pt x="5746" y="11665"/>
                    </a:lnTo>
                    <a:lnTo>
                      <a:pt x="5746" y="11093"/>
                    </a:lnTo>
                    <a:lnTo>
                      <a:pt x="5821" y="10546"/>
                    </a:lnTo>
                    <a:lnTo>
                      <a:pt x="5920" y="9999"/>
                    </a:lnTo>
                    <a:lnTo>
                      <a:pt x="6095" y="9452"/>
                    </a:lnTo>
                    <a:lnTo>
                      <a:pt x="6318" y="8954"/>
                    </a:lnTo>
                    <a:lnTo>
                      <a:pt x="6567" y="8482"/>
                    </a:lnTo>
                    <a:lnTo>
                      <a:pt x="6890" y="8034"/>
                    </a:lnTo>
                    <a:lnTo>
                      <a:pt x="7214" y="7611"/>
                    </a:lnTo>
                    <a:lnTo>
                      <a:pt x="7612" y="7238"/>
                    </a:lnTo>
                    <a:lnTo>
                      <a:pt x="8035" y="6890"/>
                    </a:lnTo>
                    <a:lnTo>
                      <a:pt x="8482" y="6591"/>
                    </a:lnTo>
                    <a:lnTo>
                      <a:pt x="8955" y="6318"/>
                    </a:lnTo>
                    <a:lnTo>
                      <a:pt x="9477" y="6094"/>
                    </a:lnTo>
                    <a:lnTo>
                      <a:pt x="9999" y="5945"/>
                    </a:lnTo>
                    <a:lnTo>
                      <a:pt x="10572" y="5820"/>
                    </a:lnTo>
                    <a:lnTo>
                      <a:pt x="11144" y="5771"/>
                    </a:lnTo>
                    <a:close/>
                    <a:moveTo>
                      <a:pt x="13656" y="0"/>
                    </a:moveTo>
                    <a:lnTo>
                      <a:pt x="8109" y="274"/>
                    </a:lnTo>
                    <a:lnTo>
                      <a:pt x="8234" y="2960"/>
                    </a:lnTo>
                    <a:lnTo>
                      <a:pt x="7885" y="3109"/>
                    </a:lnTo>
                    <a:lnTo>
                      <a:pt x="7562" y="3259"/>
                    </a:lnTo>
                    <a:lnTo>
                      <a:pt x="6915" y="3582"/>
                    </a:lnTo>
                    <a:lnTo>
                      <a:pt x="4926" y="1766"/>
                    </a:lnTo>
                    <a:lnTo>
                      <a:pt x="1195" y="5845"/>
                    </a:lnTo>
                    <a:lnTo>
                      <a:pt x="3184" y="7686"/>
                    </a:lnTo>
                    <a:lnTo>
                      <a:pt x="2911" y="8357"/>
                    </a:lnTo>
                    <a:lnTo>
                      <a:pt x="2787" y="8681"/>
                    </a:lnTo>
                    <a:lnTo>
                      <a:pt x="2687" y="9054"/>
                    </a:lnTo>
                    <a:lnTo>
                      <a:pt x="1" y="9178"/>
                    </a:lnTo>
                    <a:lnTo>
                      <a:pt x="250" y="14700"/>
                    </a:lnTo>
                    <a:lnTo>
                      <a:pt x="2936" y="14575"/>
                    </a:lnTo>
                    <a:lnTo>
                      <a:pt x="3085" y="14924"/>
                    </a:lnTo>
                    <a:lnTo>
                      <a:pt x="3234" y="15247"/>
                    </a:lnTo>
                    <a:lnTo>
                      <a:pt x="3558" y="15894"/>
                    </a:lnTo>
                    <a:lnTo>
                      <a:pt x="1742" y="17884"/>
                    </a:lnTo>
                    <a:lnTo>
                      <a:pt x="5821" y="21614"/>
                    </a:lnTo>
                    <a:lnTo>
                      <a:pt x="7661" y="19625"/>
                    </a:lnTo>
                    <a:lnTo>
                      <a:pt x="8333" y="19898"/>
                    </a:lnTo>
                    <a:lnTo>
                      <a:pt x="8681" y="20023"/>
                    </a:lnTo>
                    <a:lnTo>
                      <a:pt x="9029" y="20122"/>
                    </a:lnTo>
                    <a:lnTo>
                      <a:pt x="9154" y="22833"/>
                    </a:lnTo>
                    <a:lnTo>
                      <a:pt x="14675" y="22560"/>
                    </a:lnTo>
                    <a:lnTo>
                      <a:pt x="14551" y="19873"/>
                    </a:lnTo>
                    <a:lnTo>
                      <a:pt x="14899" y="19724"/>
                    </a:lnTo>
                    <a:lnTo>
                      <a:pt x="15223" y="19575"/>
                    </a:lnTo>
                    <a:lnTo>
                      <a:pt x="15869" y="19251"/>
                    </a:lnTo>
                    <a:lnTo>
                      <a:pt x="17859" y="21067"/>
                    </a:lnTo>
                    <a:lnTo>
                      <a:pt x="21615" y="16988"/>
                    </a:lnTo>
                    <a:lnTo>
                      <a:pt x="19600" y="15148"/>
                    </a:lnTo>
                    <a:lnTo>
                      <a:pt x="19874" y="14476"/>
                    </a:lnTo>
                    <a:lnTo>
                      <a:pt x="19998" y="14153"/>
                    </a:lnTo>
                    <a:lnTo>
                      <a:pt x="20098" y="13780"/>
                    </a:lnTo>
                    <a:lnTo>
                      <a:pt x="22809" y="13655"/>
                    </a:lnTo>
                    <a:lnTo>
                      <a:pt x="22535" y="8134"/>
                    </a:lnTo>
                    <a:lnTo>
                      <a:pt x="19849" y="8258"/>
                    </a:lnTo>
                    <a:lnTo>
                      <a:pt x="19725" y="7910"/>
                    </a:lnTo>
                    <a:lnTo>
                      <a:pt x="19575" y="7586"/>
                    </a:lnTo>
                    <a:lnTo>
                      <a:pt x="19227" y="6940"/>
                    </a:lnTo>
                    <a:lnTo>
                      <a:pt x="21043" y="4950"/>
                    </a:lnTo>
                    <a:lnTo>
                      <a:pt x="16964" y="1219"/>
                    </a:lnTo>
                    <a:lnTo>
                      <a:pt x="15148" y="3209"/>
                    </a:lnTo>
                    <a:lnTo>
                      <a:pt x="14476" y="2935"/>
                    </a:lnTo>
                    <a:lnTo>
                      <a:pt x="14128" y="2811"/>
                    </a:lnTo>
                    <a:lnTo>
                      <a:pt x="13780" y="2711"/>
                    </a:lnTo>
                    <a:lnTo>
                      <a:pt x="13656" y="0"/>
                    </a:lnTo>
                    <a:close/>
                  </a:path>
                </a:pathLst>
              </a:custGeom>
              <a:solidFill>
                <a:srgbClr val="666666">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1070002" y="3153432"/>
                <a:ext cx="62574" cy="63110"/>
              </a:xfrm>
              <a:custGeom>
                <a:avLst/>
                <a:gdLst/>
                <a:ahLst/>
                <a:cxnLst/>
                <a:rect l="l" t="t" r="r" b="b"/>
                <a:pathLst>
                  <a:path w="3035" h="3061" fill="none" extrusionOk="0">
                    <a:moveTo>
                      <a:pt x="3035" y="1543"/>
                    </a:moveTo>
                    <a:lnTo>
                      <a:pt x="3035" y="1543"/>
                    </a:lnTo>
                    <a:lnTo>
                      <a:pt x="3035" y="1692"/>
                    </a:lnTo>
                    <a:lnTo>
                      <a:pt x="3010" y="1841"/>
                    </a:lnTo>
                    <a:lnTo>
                      <a:pt x="2960" y="1991"/>
                    </a:lnTo>
                    <a:lnTo>
                      <a:pt x="2910" y="2115"/>
                    </a:lnTo>
                    <a:lnTo>
                      <a:pt x="2786" y="2389"/>
                    </a:lnTo>
                    <a:lnTo>
                      <a:pt x="2587" y="2612"/>
                    </a:lnTo>
                    <a:lnTo>
                      <a:pt x="2363" y="2786"/>
                    </a:lnTo>
                    <a:lnTo>
                      <a:pt x="2115" y="2936"/>
                    </a:lnTo>
                    <a:lnTo>
                      <a:pt x="1965" y="2985"/>
                    </a:lnTo>
                    <a:lnTo>
                      <a:pt x="1816" y="3035"/>
                    </a:lnTo>
                    <a:lnTo>
                      <a:pt x="1667" y="3060"/>
                    </a:lnTo>
                    <a:lnTo>
                      <a:pt x="1518" y="3060"/>
                    </a:lnTo>
                    <a:lnTo>
                      <a:pt x="1518" y="3060"/>
                    </a:lnTo>
                    <a:lnTo>
                      <a:pt x="1368" y="3060"/>
                    </a:lnTo>
                    <a:lnTo>
                      <a:pt x="1219" y="3035"/>
                    </a:lnTo>
                    <a:lnTo>
                      <a:pt x="1070" y="2985"/>
                    </a:lnTo>
                    <a:lnTo>
                      <a:pt x="921" y="2936"/>
                    </a:lnTo>
                    <a:lnTo>
                      <a:pt x="672" y="2786"/>
                    </a:lnTo>
                    <a:lnTo>
                      <a:pt x="448" y="2612"/>
                    </a:lnTo>
                    <a:lnTo>
                      <a:pt x="249" y="2389"/>
                    </a:lnTo>
                    <a:lnTo>
                      <a:pt x="100" y="2115"/>
                    </a:lnTo>
                    <a:lnTo>
                      <a:pt x="50" y="1991"/>
                    </a:lnTo>
                    <a:lnTo>
                      <a:pt x="25" y="1841"/>
                    </a:lnTo>
                    <a:lnTo>
                      <a:pt x="0" y="1692"/>
                    </a:lnTo>
                    <a:lnTo>
                      <a:pt x="0" y="1543"/>
                    </a:lnTo>
                    <a:lnTo>
                      <a:pt x="0" y="1543"/>
                    </a:lnTo>
                    <a:lnTo>
                      <a:pt x="0" y="1369"/>
                    </a:lnTo>
                    <a:lnTo>
                      <a:pt x="25" y="1219"/>
                    </a:lnTo>
                    <a:lnTo>
                      <a:pt x="50" y="1070"/>
                    </a:lnTo>
                    <a:lnTo>
                      <a:pt x="100" y="946"/>
                    </a:lnTo>
                    <a:lnTo>
                      <a:pt x="249" y="672"/>
                    </a:lnTo>
                    <a:lnTo>
                      <a:pt x="448" y="448"/>
                    </a:lnTo>
                    <a:lnTo>
                      <a:pt x="672" y="274"/>
                    </a:lnTo>
                    <a:lnTo>
                      <a:pt x="921" y="125"/>
                    </a:lnTo>
                    <a:lnTo>
                      <a:pt x="1070" y="75"/>
                    </a:lnTo>
                    <a:lnTo>
                      <a:pt x="1219" y="50"/>
                    </a:lnTo>
                    <a:lnTo>
                      <a:pt x="1368" y="26"/>
                    </a:lnTo>
                    <a:lnTo>
                      <a:pt x="1518" y="1"/>
                    </a:lnTo>
                    <a:lnTo>
                      <a:pt x="1518" y="1"/>
                    </a:lnTo>
                    <a:lnTo>
                      <a:pt x="1667" y="26"/>
                    </a:lnTo>
                    <a:lnTo>
                      <a:pt x="1816" y="50"/>
                    </a:lnTo>
                    <a:lnTo>
                      <a:pt x="1965" y="75"/>
                    </a:lnTo>
                    <a:lnTo>
                      <a:pt x="2115" y="125"/>
                    </a:lnTo>
                    <a:lnTo>
                      <a:pt x="2363" y="274"/>
                    </a:lnTo>
                    <a:lnTo>
                      <a:pt x="2587" y="448"/>
                    </a:lnTo>
                    <a:lnTo>
                      <a:pt x="2786" y="672"/>
                    </a:lnTo>
                    <a:lnTo>
                      <a:pt x="2910" y="946"/>
                    </a:lnTo>
                    <a:lnTo>
                      <a:pt x="2960" y="1070"/>
                    </a:lnTo>
                    <a:lnTo>
                      <a:pt x="3010" y="1219"/>
                    </a:lnTo>
                    <a:lnTo>
                      <a:pt x="3035" y="1369"/>
                    </a:lnTo>
                    <a:lnTo>
                      <a:pt x="3035" y="1543"/>
                    </a:lnTo>
                    <a:lnTo>
                      <a:pt x="3035"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914113" y="3487786"/>
                <a:ext cx="21" cy="213350"/>
              </a:xfrm>
              <a:custGeom>
                <a:avLst/>
                <a:gdLst/>
                <a:ahLst/>
                <a:cxnLst/>
                <a:rect l="l" t="t" r="r" b="b"/>
                <a:pathLst>
                  <a:path w="1" h="10348" fill="none" extrusionOk="0">
                    <a:moveTo>
                      <a:pt x="0" y="10347"/>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1088455" y="3216522"/>
                <a:ext cx="126695" cy="484614"/>
              </a:xfrm>
              <a:custGeom>
                <a:avLst/>
                <a:gdLst/>
                <a:ahLst/>
                <a:cxnLst/>
                <a:rect l="l" t="t" r="r" b="b"/>
                <a:pathLst>
                  <a:path w="6145" h="23505" fill="none" extrusionOk="0">
                    <a:moveTo>
                      <a:pt x="6144" y="23504"/>
                    </a:moveTo>
                    <a:lnTo>
                      <a:pt x="6144" y="11193"/>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983326" y="3279591"/>
                <a:ext cx="45668" cy="327695"/>
              </a:xfrm>
              <a:custGeom>
                <a:avLst/>
                <a:gdLst/>
                <a:ahLst/>
                <a:cxnLst/>
                <a:rect l="l" t="t" r="r" b="b"/>
                <a:pathLst>
                  <a:path w="2215" h="15894" fill="none" extrusionOk="0">
                    <a:moveTo>
                      <a:pt x="2215" y="0"/>
                    </a:moveTo>
                    <a:lnTo>
                      <a:pt x="2215" y="9850"/>
                    </a:lnTo>
                    <a:lnTo>
                      <a:pt x="1" y="11292"/>
                    </a:lnTo>
                    <a:lnTo>
                      <a:pt x="1" y="1589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088455" y="3432923"/>
                <a:ext cx="21" cy="86161"/>
              </a:xfrm>
              <a:custGeom>
                <a:avLst/>
                <a:gdLst/>
                <a:ahLst/>
                <a:cxnLst/>
                <a:rect l="l" t="t" r="r" b="b"/>
                <a:pathLst>
                  <a:path w="1" h="4179" fill="none" extrusionOk="0">
                    <a:moveTo>
                      <a:pt x="1" y="4179"/>
                    </a:move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1181275" y="3341134"/>
                <a:ext cx="21" cy="31297"/>
              </a:xfrm>
              <a:custGeom>
                <a:avLst/>
                <a:gdLst/>
                <a:ahLst/>
                <a:cxnLst/>
                <a:rect l="l" t="t" r="r" b="b"/>
                <a:pathLst>
                  <a:path w="1" h="1518" fill="none" extrusionOk="0">
                    <a:moveTo>
                      <a:pt x="1" y="0"/>
                    </a:moveTo>
                    <a:lnTo>
                      <a:pt x="1" y="151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3852588" y="3318043"/>
                <a:ext cx="114881" cy="309757"/>
              </a:xfrm>
              <a:custGeom>
                <a:avLst/>
                <a:gdLst/>
                <a:ahLst/>
                <a:cxnLst/>
                <a:rect l="l" t="t" r="r" b="b"/>
                <a:pathLst>
                  <a:path w="5572" h="15024" fill="none" extrusionOk="0">
                    <a:moveTo>
                      <a:pt x="1" y="15024"/>
                    </a:moveTo>
                    <a:lnTo>
                      <a:pt x="1" y="8134"/>
                    </a:lnTo>
                    <a:lnTo>
                      <a:pt x="5572" y="4975"/>
                    </a:lnTo>
                    <a:lnTo>
                      <a:pt x="5572"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3936171" y="3255489"/>
                <a:ext cx="63110" cy="62574"/>
              </a:xfrm>
              <a:custGeom>
                <a:avLst/>
                <a:gdLst/>
                <a:ahLst/>
                <a:cxnLst/>
                <a:rect l="l" t="t" r="r" b="b"/>
                <a:pathLst>
                  <a:path w="3061" h="3035" fill="none" extrusionOk="0">
                    <a:moveTo>
                      <a:pt x="1" y="1518"/>
                    </a:moveTo>
                    <a:lnTo>
                      <a:pt x="1" y="1518"/>
                    </a:lnTo>
                    <a:lnTo>
                      <a:pt x="1" y="1368"/>
                    </a:lnTo>
                    <a:lnTo>
                      <a:pt x="26" y="1219"/>
                    </a:lnTo>
                    <a:lnTo>
                      <a:pt x="75" y="1070"/>
                    </a:lnTo>
                    <a:lnTo>
                      <a:pt x="125" y="921"/>
                    </a:lnTo>
                    <a:lnTo>
                      <a:pt x="249" y="672"/>
                    </a:lnTo>
                    <a:lnTo>
                      <a:pt x="448" y="448"/>
                    </a:lnTo>
                    <a:lnTo>
                      <a:pt x="672" y="249"/>
                    </a:lnTo>
                    <a:lnTo>
                      <a:pt x="921" y="100"/>
                    </a:lnTo>
                    <a:lnTo>
                      <a:pt x="1070" y="50"/>
                    </a:lnTo>
                    <a:lnTo>
                      <a:pt x="1220" y="25"/>
                    </a:lnTo>
                    <a:lnTo>
                      <a:pt x="1369" y="0"/>
                    </a:lnTo>
                    <a:lnTo>
                      <a:pt x="1518" y="0"/>
                    </a:lnTo>
                    <a:lnTo>
                      <a:pt x="1518" y="0"/>
                    </a:lnTo>
                    <a:lnTo>
                      <a:pt x="1667" y="0"/>
                    </a:lnTo>
                    <a:lnTo>
                      <a:pt x="1841" y="25"/>
                    </a:lnTo>
                    <a:lnTo>
                      <a:pt x="1966" y="50"/>
                    </a:lnTo>
                    <a:lnTo>
                      <a:pt x="2115" y="100"/>
                    </a:lnTo>
                    <a:lnTo>
                      <a:pt x="2364" y="249"/>
                    </a:lnTo>
                    <a:lnTo>
                      <a:pt x="2612" y="448"/>
                    </a:lnTo>
                    <a:lnTo>
                      <a:pt x="2786" y="672"/>
                    </a:lnTo>
                    <a:lnTo>
                      <a:pt x="2936" y="921"/>
                    </a:lnTo>
                    <a:lnTo>
                      <a:pt x="2985" y="1070"/>
                    </a:lnTo>
                    <a:lnTo>
                      <a:pt x="3010" y="1219"/>
                    </a:lnTo>
                    <a:lnTo>
                      <a:pt x="3035" y="1368"/>
                    </a:lnTo>
                    <a:lnTo>
                      <a:pt x="3060" y="1518"/>
                    </a:lnTo>
                    <a:lnTo>
                      <a:pt x="3060" y="1518"/>
                    </a:lnTo>
                    <a:lnTo>
                      <a:pt x="3035" y="1667"/>
                    </a:lnTo>
                    <a:lnTo>
                      <a:pt x="3010" y="1816"/>
                    </a:lnTo>
                    <a:lnTo>
                      <a:pt x="2985" y="1965"/>
                    </a:lnTo>
                    <a:lnTo>
                      <a:pt x="2936" y="2115"/>
                    </a:lnTo>
                    <a:lnTo>
                      <a:pt x="2786" y="2363"/>
                    </a:lnTo>
                    <a:lnTo>
                      <a:pt x="2612" y="2587"/>
                    </a:lnTo>
                    <a:lnTo>
                      <a:pt x="2364" y="2786"/>
                    </a:lnTo>
                    <a:lnTo>
                      <a:pt x="2115" y="2910"/>
                    </a:lnTo>
                    <a:lnTo>
                      <a:pt x="1966" y="2985"/>
                    </a:lnTo>
                    <a:lnTo>
                      <a:pt x="1841" y="3010"/>
                    </a:lnTo>
                    <a:lnTo>
                      <a:pt x="1667" y="3035"/>
                    </a:lnTo>
                    <a:lnTo>
                      <a:pt x="1518" y="3035"/>
                    </a:lnTo>
                    <a:lnTo>
                      <a:pt x="1518" y="3035"/>
                    </a:lnTo>
                    <a:lnTo>
                      <a:pt x="1369" y="3035"/>
                    </a:lnTo>
                    <a:lnTo>
                      <a:pt x="1220" y="3010"/>
                    </a:lnTo>
                    <a:lnTo>
                      <a:pt x="1070" y="2985"/>
                    </a:lnTo>
                    <a:lnTo>
                      <a:pt x="921" y="2910"/>
                    </a:lnTo>
                    <a:lnTo>
                      <a:pt x="672" y="2786"/>
                    </a:lnTo>
                    <a:lnTo>
                      <a:pt x="448" y="2587"/>
                    </a:lnTo>
                    <a:lnTo>
                      <a:pt x="249" y="2363"/>
                    </a:lnTo>
                    <a:lnTo>
                      <a:pt x="125" y="2115"/>
                    </a:lnTo>
                    <a:lnTo>
                      <a:pt x="75" y="1965"/>
                    </a:lnTo>
                    <a:lnTo>
                      <a:pt x="26" y="1816"/>
                    </a:lnTo>
                    <a:lnTo>
                      <a:pt x="1" y="1667"/>
                    </a:lnTo>
                    <a:lnTo>
                      <a:pt x="1" y="1518"/>
                    </a:lnTo>
                    <a:lnTo>
                      <a:pt x="1" y="1518"/>
                    </a:lnTo>
                    <a:close/>
                  </a:path>
                </a:pathLst>
              </a:custGeom>
              <a:noFill/>
              <a:ln w="23625" cap="rnd" cmpd="sng">
                <a:solidFill>
                  <a:srgbClr val="B1B2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3780282" y="3578545"/>
                <a:ext cx="21" cy="132839"/>
              </a:xfrm>
              <a:custGeom>
                <a:avLst/>
                <a:gdLst/>
                <a:ahLst/>
                <a:cxnLst/>
                <a:rect l="l" t="t" r="r" b="b"/>
                <a:pathLst>
                  <a:path w="1" h="6443" fill="none" extrusionOk="0">
                    <a:moveTo>
                      <a:pt x="1" y="6443"/>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3700286" y="3391379"/>
                <a:ext cx="20535" cy="562054"/>
              </a:xfrm>
              <a:custGeom>
                <a:avLst/>
                <a:gdLst/>
                <a:ahLst/>
                <a:cxnLst/>
                <a:rect l="l" t="t" r="r" b="b"/>
                <a:pathLst>
                  <a:path w="996" h="27261" fill="none" extrusionOk="0">
                    <a:moveTo>
                      <a:pt x="995" y="27261"/>
                    </a:moveTo>
                    <a:lnTo>
                      <a:pt x="995" y="9079"/>
                    </a:lnTo>
                    <a:lnTo>
                      <a:pt x="1" y="8333"/>
                    </a:ln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3898750" y="3365236"/>
                <a:ext cx="21" cy="94366"/>
              </a:xfrm>
              <a:custGeom>
                <a:avLst/>
                <a:gdLst/>
                <a:ahLst/>
                <a:cxnLst/>
                <a:rect l="l" t="t" r="r" b="b"/>
                <a:pathLst>
                  <a:path w="1" h="4577" fill="none" extrusionOk="0">
                    <a:moveTo>
                      <a:pt x="0" y="457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a:off x="3841825" y="3629841"/>
                <a:ext cx="10783" cy="190258"/>
              </a:xfrm>
              <a:custGeom>
                <a:avLst/>
                <a:gdLst/>
                <a:ahLst/>
                <a:cxnLst/>
                <a:rect l="l" t="t" r="r" b="b"/>
                <a:pathLst>
                  <a:path w="523" h="9228" fill="none" extrusionOk="0">
                    <a:moveTo>
                      <a:pt x="523" y="0"/>
                    </a:moveTo>
                    <a:lnTo>
                      <a:pt x="0" y="373"/>
                    </a:lnTo>
                    <a:lnTo>
                      <a:pt x="0" y="9228"/>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3749005" y="3459582"/>
                <a:ext cx="63090" cy="63090"/>
              </a:xfrm>
              <a:custGeom>
                <a:avLst/>
                <a:gdLst/>
                <a:ahLst/>
                <a:cxnLst/>
                <a:rect l="l" t="t" r="r" b="b"/>
                <a:pathLst>
                  <a:path w="3060" h="3060" fill="none" extrusionOk="0">
                    <a:moveTo>
                      <a:pt x="0" y="1543"/>
                    </a:moveTo>
                    <a:lnTo>
                      <a:pt x="0" y="1543"/>
                    </a:lnTo>
                    <a:lnTo>
                      <a:pt x="0" y="1369"/>
                    </a:lnTo>
                    <a:lnTo>
                      <a:pt x="25" y="1219"/>
                    </a:lnTo>
                    <a:lnTo>
                      <a:pt x="75" y="1070"/>
                    </a:lnTo>
                    <a:lnTo>
                      <a:pt x="125" y="946"/>
                    </a:lnTo>
                    <a:lnTo>
                      <a:pt x="249" y="672"/>
                    </a:lnTo>
                    <a:lnTo>
                      <a:pt x="448" y="448"/>
                    </a:lnTo>
                    <a:lnTo>
                      <a:pt x="672" y="274"/>
                    </a:lnTo>
                    <a:lnTo>
                      <a:pt x="921" y="125"/>
                    </a:lnTo>
                    <a:lnTo>
                      <a:pt x="1070" y="75"/>
                    </a:lnTo>
                    <a:lnTo>
                      <a:pt x="1219" y="50"/>
                    </a:lnTo>
                    <a:lnTo>
                      <a:pt x="1368" y="25"/>
                    </a:lnTo>
                    <a:lnTo>
                      <a:pt x="1518" y="1"/>
                    </a:lnTo>
                    <a:lnTo>
                      <a:pt x="1518" y="1"/>
                    </a:lnTo>
                    <a:lnTo>
                      <a:pt x="1692" y="25"/>
                    </a:lnTo>
                    <a:lnTo>
                      <a:pt x="1841" y="50"/>
                    </a:lnTo>
                    <a:lnTo>
                      <a:pt x="1990" y="75"/>
                    </a:lnTo>
                    <a:lnTo>
                      <a:pt x="2115" y="125"/>
                    </a:lnTo>
                    <a:lnTo>
                      <a:pt x="2388" y="274"/>
                    </a:lnTo>
                    <a:lnTo>
                      <a:pt x="2612" y="448"/>
                    </a:lnTo>
                    <a:lnTo>
                      <a:pt x="2786" y="672"/>
                    </a:lnTo>
                    <a:lnTo>
                      <a:pt x="2935" y="946"/>
                    </a:lnTo>
                    <a:lnTo>
                      <a:pt x="2985" y="1070"/>
                    </a:lnTo>
                    <a:lnTo>
                      <a:pt x="3010" y="1219"/>
                    </a:lnTo>
                    <a:lnTo>
                      <a:pt x="3035" y="1369"/>
                    </a:lnTo>
                    <a:lnTo>
                      <a:pt x="3060" y="1543"/>
                    </a:lnTo>
                    <a:lnTo>
                      <a:pt x="3060" y="1543"/>
                    </a:lnTo>
                    <a:lnTo>
                      <a:pt x="3035" y="1692"/>
                    </a:lnTo>
                    <a:lnTo>
                      <a:pt x="3010" y="1841"/>
                    </a:lnTo>
                    <a:lnTo>
                      <a:pt x="2985" y="1990"/>
                    </a:lnTo>
                    <a:lnTo>
                      <a:pt x="2935" y="2140"/>
                    </a:lnTo>
                    <a:lnTo>
                      <a:pt x="2786" y="2388"/>
                    </a:lnTo>
                    <a:lnTo>
                      <a:pt x="2612" y="2612"/>
                    </a:lnTo>
                    <a:lnTo>
                      <a:pt x="2388" y="2811"/>
                    </a:lnTo>
                    <a:lnTo>
                      <a:pt x="2115" y="2936"/>
                    </a:lnTo>
                    <a:lnTo>
                      <a:pt x="1990" y="2985"/>
                    </a:lnTo>
                    <a:lnTo>
                      <a:pt x="1841" y="3035"/>
                    </a:lnTo>
                    <a:lnTo>
                      <a:pt x="1692" y="3060"/>
                    </a:lnTo>
                    <a:lnTo>
                      <a:pt x="1518" y="3060"/>
                    </a:lnTo>
                    <a:lnTo>
                      <a:pt x="1518" y="3060"/>
                    </a:lnTo>
                    <a:lnTo>
                      <a:pt x="1368" y="3060"/>
                    </a:lnTo>
                    <a:lnTo>
                      <a:pt x="1219" y="3035"/>
                    </a:lnTo>
                    <a:lnTo>
                      <a:pt x="1070" y="2985"/>
                    </a:lnTo>
                    <a:lnTo>
                      <a:pt x="921" y="2936"/>
                    </a:lnTo>
                    <a:lnTo>
                      <a:pt x="672" y="2811"/>
                    </a:lnTo>
                    <a:lnTo>
                      <a:pt x="448" y="2612"/>
                    </a:lnTo>
                    <a:lnTo>
                      <a:pt x="249" y="2388"/>
                    </a:lnTo>
                    <a:lnTo>
                      <a:pt x="125" y="2140"/>
                    </a:lnTo>
                    <a:lnTo>
                      <a:pt x="75" y="1990"/>
                    </a:lnTo>
                    <a:lnTo>
                      <a:pt x="25" y="1841"/>
                    </a:lnTo>
                    <a:lnTo>
                      <a:pt x="0" y="1692"/>
                    </a:lnTo>
                    <a:lnTo>
                      <a:pt x="0" y="1543"/>
                    </a:lnTo>
                    <a:lnTo>
                      <a:pt x="0"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3599776" y="3358556"/>
                <a:ext cx="21" cy="94387"/>
              </a:xfrm>
              <a:custGeom>
                <a:avLst/>
                <a:gdLst/>
                <a:ahLst/>
                <a:cxnLst/>
                <a:rect l="l" t="t" r="r" b="b"/>
                <a:pathLst>
                  <a:path w="1" h="4578" fill="none" extrusionOk="0">
                    <a:moveTo>
                      <a:pt x="1" y="4577"/>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3660288" y="3659056"/>
                <a:ext cx="21" cy="52327"/>
              </a:xfrm>
              <a:custGeom>
                <a:avLst/>
                <a:gdLst/>
                <a:ahLst/>
                <a:cxnLst/>
                <a:rect l="l" t="t" r="r" b="b"/>
                <a:pathLst>
                  <a:path w="1" h="2538" fill="none" extrusionOk="0">
                    <a:moveTo>
                      <a:pt x="0" y="253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3602333" y="3524197"/>
                <a:ext cx="57976" cy="91810"/>
              </a:xfrm>
              <a:custGeom>
                <a:avLst/>
                <a:gdLst/>
                <a:ahLst/>
                <a:cxnLst/>
                <a:rect l="l" t="t" r="r" b="b"/>
                <a:pathLst>
                  <a:path w="2812" h="4453" fill="none" extrusionOk="0">
                    <a:moveTo>
                      <a:pt x="2811" y="4453"/>
                    </a:moveTo>
                    <a:lnTo>
                      <a:pt x="1" y="3458"/>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457209" y="2634985"/>
                <a:ext cx="509232" cy="862574"/>
              </a:xfrm>
              <a:custGeom>
                <a:avLst/>
                <a:gdLst/>
                <a:ahLst/>
                <a:cxnLst/>
                <a:rect l="l" t="t" r="r" b="b"/>
                <a:pathLst>
                  <a:path w="24699" h="41837" extrusionOk="0">
                    <a:moveTo>
                      <a:pt x="1890" y="1"/>
                    </a:moveTo>
                    <a:lnTo>
                      <a:pt x="1666" y="50"/>
                    </a:lnTo>
                    <a:lnTo>
                      <a:pt x="1467" y="100"/>
                    </a:lnTo>
                    <a:lnTo>
                      <a:pt x="1268" y="175"/>
                    </a:lnTo>
                    <a:lnTo>
                      <a:pt x="1094" y="249"/>
                    </a:lnTo>
                    <a:lnTo>
                      <a:pt x="920" y="349"/>
                    </a:lnTo>
                    <a:lnTo>
                      <a:pt x="746" y="473"/>
                    </a:lnTo>
                    <a:lnTo>
                      <a:pt x="597" y="623"/>
                    </a:lnTo>
                    <a:lnTo>
                      <a:pt x="473" y="772"/>
                    </a:lnTo>
                    <a:lnTo>
                      <a:pt x="348" y="921"/>
                    </a:lnTo>
                    <a:lnTo>
                      <a:pt x="249" y="1095"/>
                    </a:lnTo>
                    <a:lnTo>
                      <a:pt x="149" y="1294"/>
                    </a:lnTo>
                    <a:lnTo>
                      <a:pt x="99" y="1468"/>
                    </a:lnTo>
                    <a:lnTo>
                      <a:pt x="25" y="1692"/>
                    </a:lnTo>
                    <a:lnTo>
                      <a:pt x="0" y="1891"/>
                    </a:lnTo>
                    <a:lnTo>
                      <a:pt x="0" y="2115"/>
                    </a:lnTo>
                    <a:lnTo>
                      <a:pt x="0" y="39722"/>
                    </a:lnTo>
                    <a:lnTo>
                      <a:pt x="0" y="39946"/>
                    </a:lnTo>
                    <a:lnTo>
                      <a:pt x="25" y="40145"/>
                    </a:lnTo>
                    <a:lnTo>
                      <a:pt x="99" y="40369"/>
                    </a:lnTo>
                    <a:lnTo>
                      <a:pt x="149" y="40543"/>
                    </a:lnTo>
                    <a:lnTo>
                      <a:pt x="249" y="40742"/>
                    </a:lnTo>
                    <a:lnTo>
                      <a:pt x="348" y="40916"/>
                    </a:lnTo>
                    <a:lnTo>
                      <a:pt x="473" y="41065"/>
                    </a:lnTo>
                    <a:lnTo>
                      <a:pt x="597" y="41214"/>
                    </a:lnTo>
                    <a:lnTo>
                      <a:pt x="746" y="41364"/>
                    </a:lnTo>
                    <a:lnTo>
                      <a:pt x="920" y="41463"/>
                    </a:lnTo>
                    <a:lnTo>
                      <a:pt x="1094" y="41587"/>
                    </a:lnTo>
                    <a:lnTo>
                      <a:pt x="1268" y="41662"/>
                    </a:lnTo>
                    <a:lnTo>
                      <a:pt x="1467" y="41737"/>
                    </a:lnTo>
                    <a:lnTo>
                      <a:pt x="1666" y="41786"/>
                    </a:lnTo>
                    <a:lnTo>
                      <a:pt x="1890" y="41811"/>
                    </a:lnTo>
                    <a:lnTo>
                      <a:pt x="2089" y="41836"/>
                    </a:lnTo>
                    <a:lnTo>
                      <a:pt x="22609" y="41836"/>
                    </a:lnTo>
                    <a:lnTo>
                      <a:pt x="22808" y="41811"/>
                    </a:lnTo>
                    <a:lnTo>
                      <a:pt x="23032" y="41786"/>
                    </a:lnTo>
                    <a:lnTo>
                      <a:pt x="23231" y="41737"/>
                    </a:lnTo>
                    <a:lnTo>
                      <a:pt x="23430" y="41662"/>
                    </a:lnTo>
                    <a:lnTo>
                      <a:pt x="23604" y="41587"/>
                    </a:lnTo>
                    <a:lnTo>
                      <a:pt x="23778" y="41463"/>
                    </a:lnTo>
                    <a:lnTo>
                      <a:pt x="23927" y="41364"/>
                    </a:lnTo>
                    <a:lnTo>
                      <a:pt x="24076" y="41214"/>
                    </a:lnTo>
                    <a:lnTo>
                      <a:pt x="24226" y="41065"/>
                    </a:lnTo>
                    <a:lnTo>
                      <a:pt x="24350" y="40916"/>
                    </a:lnTo>
                    <a:lnTo>
                      <a:pt x="24449" y="40742"/>
                    </a:lnTo>
                    <a:lnTo>
                      <a:pt x="24549" y="40543"/>
                    </a:lnTo>
                    <a:lnTo>
                      <a:pt x="24599" y="40369"/>
                    </a:lnTo>
                    <a:lnTo>
                      <a:pt x="24673" y="40145"/>
                    </a:lnTo>
                    <a:lnTo>
                      <a:pt x="24698" y="39946"/>
                    </a:lnTo>
                    <a:lnTo>
                      <a:pt x="24698" y="39722"/>
                    </a:lnTo>
                    <a:lnTo>
                      <a:pt x="24698" y="2115"/>
                    </a:lnTo>
                    <a:lnTo>
                      <a:pt x="24698" y="1891"/>
                    </a:lnTo>
                    <a:lnTo>
                      <a:pt x="24673" y="1692"/>
                    </a:lnTo>
                    <a:lnTo>
                      <a:pt x="24599" y="1468"/>
                    </a:lnTo>
                    <a:lnTo>
                      <a:pt x="24549" y="1294"/>
                    </a:lnTo>
                    <a:lnTo>
                      <a:pt x="24449" y="1095"/>
                    </a:lnTo>
                    <a:lnTo>
                      <a:pt x="24350" y="921"/>
                    </a:lnTo>
                    <a:lnTo>
                      <a:pt x="24226" y="772"/>
                    </a:lnTo>
                    <a:lnTo>
                      <a:pt x="24076" y="623"/>
                    </a:lnTo>
                    <a:lnTo>
                      <a:pt x="23927" y="473"/>
                    </a:lnTo>
                    <a:lnTo>
                      <a:pt x="23778" y="349"/>
                    </a:lnTo>
                    <a:lnTo>
                      <a:pt x="23604" y="249"/>
                    </a:lnTo>
                    <a:lnTo>
                      <a:pt x="23430" y="175"/>
                    </a:lnTo>
                    <a:lnTo>
                      <a:pt x="23231" y="100"/>
                    </a:lnTo>
                    <a:lnTo>
                      <a:pt x="23032" y="50"/>
                    </a:lnTo>
                    <a:lnTo>
                      <a:pt x="228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480795" y="2698569"/>
                <a:ext cx="12824" cy="688728"/>
              </a:xfrm>
              <a:custGeom>
                <a:avLst/>
                <a:gdLst/>
                <a:ahLst/>
                <a:cxnLst/>
                <a:rect l="l" t="t" r="r" b="b"/>
                <a:pathLst>
                  <a:path w="622" h="33405" extrusionOk="0">
                    <a:moveTo>
                      <a:pt x="0" y="1"/>
                    </a:moveTo>
                    <a:lnTo>
                      <a:pt x="0" y="33405"/>
                    </a:lnTo>
                    <a:lnTo>
                      <a:pt x="622" y="33405"/>
                    </a:lnTo>
                    <a:lnTo>
                      <a:pt x="622"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663858" y="2667292"/>
                <a:ext cx="95913" cy="9773"/>
              </a:xfrm>
              <a:custGeom>
                <a:avLst/>
                <a:gdLst/>
                <a:ahLst/>
                <a:cxnLst/>
                <a:rect l="l" t="t" r="r" b="b"/>
                <a:pathLst>
                  <a:path w="4652" h="474" extrusionOk="0">
                    <a:moveTo>
                      <a:pt x="1" y="1"/>
                    </a:moveTo>
                    <a:lnTo>
                      <a:pt x="1" y="473"/>
                    </a:lnTo>
                    <a:lnTo>
                      <a:pt x="4652" y="473"/>
                    </a:lnTo>
                    <a:lnTo>
                      <a:pt x="46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p:nvPr/>
            </p:nvSpPr>
            <p:spPr>
              <a:xfrm>
                <a:off x="710515" y="3014470"/>
                <a:ext cx="21" cy="21"/>
              </a:xfrm>
              <a:custGeom>
                <a:avLst/>
                <a:gdLst/>
                <a:ahLst/>
                <a:cxnLst/>
                <a:rect l="l" t="t" r="r" b="b"/>
                <a:pathLst>
                  <a:path w="1" h="1" extrusionOk="0">
                    <a:moveTo>
                      <a:pt x="1" y="0"/>
                    </a:moveTo>
                    <a:lnTo>
                      <a:pt x="1" y="0"/>
                    </a:lnTo>
                    <a:close/>
                  </a:path>
                </a:pathLst>
              </a:custGeom>
              <a:solidFill>
                <a:srgbClr val="DBF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a:off x="710515" y="3014470"/>
                <a:ext cx="21" cy="21"/>
              </a:xfrm>
              <a:custGeom>
                <a:avLst/>
                <a:gdLst/>
                <a:ahLst/>
                <a:cxnLst/>
                <a:rect l="l" t="t" r="r" b="b"/>
                <a:pathLst>
                  <a:path w="1" h="1" fill="none" extrusionOk="0">
                    <a:moveTo>
                      <a:pt x="1" y="0"/>
                    </a:move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664889" y="3122671"/>
                <a:ext cx="93851" cy="138983"/>
              </a:xfrm>
              <a:custGeom>
                <a:avLst/>
                <a:gdLst/>
                <a:ahLst/>
                <a:cxnLst/>
                <a:rect l="l" t="t" r="r" b="b"/>
                <a:pathLst>
                  <a:path w="4552" h="6741" extrusionOk="0">
                    <a:moveTo>
                      <a:pt x="2264" y="697"/>
                    </a:moveTo>
                    <a:lnTo>
                      <a:pt x="2488" y="722"/>
                    </a:lnTo>
                    <a:lnTo>
                      <a:pt x="2662" y="771"/>
                    </a:lnTo>
                    <a:lnTo>
                      <a:pt x="2836" y="871"/>
                    </a:lnTo>
                    <a:lnTo>
                      <a:pt x="2985" y="995"/>
                    </a:lnTo>
                    <a:lnTo>
                      <a:pt x="3109" y="1145"/>
                    </a:lnTo>
                    <a:lnTo>
                      <a:pt x="3209" y="1294"/>
                    </a:lnTo>
                    <a:lnTo>
                      <a:pt x="3259" y="1493"/>
                    </a:lnTo>
                    <a:lnTo>
                      <a:pt x="3283" y="1692"/>
                    </a:lnTo>
                    <a:lnTo>
                      <a:pt x="3283" y="3234"/>
                    </a:lnTo>
                    <a:lnTo>
                      <a:pt x="1269" y="3234"/>
                    </a:lnTo>
                    <a:lnTo>
                      <a:pt x="1269" y="1692"/>
                    </a:lnTo>
                    <a:lnTo>
                      <a:pt x="1294" y="1493"/>
                    </a:lnTo>
                    <a:lnTo>
                      <a:pt x="1343" y="1294"/>
                    </a:lnTo>
                    <a:lnTo>
                      <a:pt x="1443" y="1145"/>
                    </a:lnTo>
                    <a:lnTo>
                      <a:pt x="1567" y="995"/>
                    </a:lnTo>
                    <a:lnTo>
                      <a:pt x="1716" y="871"/>
                    </a:lnTo>
                    <a:lnTo>
                      <a:pt x="1891" y="771"/>
                    </a:lnTo>
                    <a:lnTo>
                      <a:pt x="2065" y="722"/>
                    </a:lnTo>
                    <a:lnTo>
                      <a:pt x="2264" y="697"/>
                    </a:lnTo>
                    <a:close/>
                    <a:moveTo>
                      <a:pt x="2114" y="0"/>
                    </a:moveTo>
                    <a:lnTo>
                      <a:pt x="1940" y="25"/>
                    </a:lnTo>
                    <a:lnTo>
                      <a:pt x="1766" y="75"/>
                    </a:lnTo>
                    <a:lnTo>
                      <a:pt x="1617" y="125"/>
                    </a:lnTo>
                    <a:lnTo>
                      <a:pt x="1468" y="199"/>
                    </a:lnTo>
                    <a:lnTo>
                      <a:pt x="1319" y="299"/>
                    </a:lnTo>
                    <a:lnTo>
                      <a:pt x="1194" y="398"/>
                    </a:lnTo>
                    <a:lnTo>
                      <a:pt x="1070" y="498"/>
                    </a:lnTo>
                    <a:lnTo>
                      <a:pt x="970" y="622"/>
                    </a:lnTo>
                    <a:lnTo>
                      <a:pt x="871" y="747"/>
                    </a:lnTo>
                    <a:lnTo>
                      <a:pt x="796" y="896"/>
                    </a:lnTo>
                    <a:lnTo>
                      <a:pt x="722" y="1045"/>
                    </a:lnTo>
                    <a:lnTo>
                      <a:pt x="672" y="1194"/>
                    </a:lnTo>
                    <a:lnTo>
                      <a:pt x="622" y="1344"/>
                    </a:lnTo>
                    <a:lnTo>
                      <a:pt x="597" y="1518"/>
                    </a:lnTo>
                    <a:lnTo>
                      <a:pt x="572" y="1692"/>
                    </a:lnTo>
                    <a:lnTo>
                      <a:pt x="572" y="3234"/>
                    </a:lnTo>
                    <a:lnTo>
                      <a:pt x="0" y="3234"/>
                    </a:lnTo>
                    <a:lnTo>
                      <a:pt x="0" y="6741"/>
                    </a:lnTo>
                    <a:lnTo>
                      <a:pt x="4552" y="6741"/>
                    </a:lnTo>
                    <a:lnTo>
                      <a:pt x="4552" y="3234"/>
                    </a:lnTo>
                    <a:lnTo>
                      <a:pt x="3955" y="3234"/>
                    </a:lnTo>
                    <a:lnTo>
                      <a:pt x="3955" y="1692"/>
                    </a:lnTo>
                    <a:lnTo>
                      <a:pt x="3955" y="1518"/>
                    </a:lnTo>
                    <a:lnTo>
                      <a:pt x="3930" y="1344"/>
                    </a:lnTo>
                    <a:lnTo>
                      <a:pt x="3880" y="1194"/>
                    </a:lnTo>
                    <a:lnTo>
                      <a:pt x="3831" y="1045"/>
                    </a:lnTo>
                    <a:lnTo>
                      <a:pt x="3756" y="896"/>
                    </a:lnTo>
                    <a:lnTo>
                      <a:pt x="3681" y="747"/>
                    </a:lnTo>
                    <a:lnTo>
                      <a:pt x="3582" y="622"/>
                    </a:lnTo>
                    <a:lnTo>
                      <a:pt x="3482" y="498"/>
                    </a:lnTo>
                    <a:lnTo>
                      <a:pt x="3358" y="398"/>
                    </a:lnTo>
                    <a:lnTo>
                      <a:pt x="3209" y="299"/>
                    </a:lnTo>
                    <a:lnTo>
                      <a:pt x="3084" y="199"/>
                    </a:lnTo>
                    <a:lnTo>
                      <a:pt x="2935" y="125"/>
                    </a:lnTo>
                    <a:lnTo>
                      <a:pt x="2786" y="75"/>
                    </a:lnTo>
                    <a:lnTo>
                      <a:pt x="2612" y="25"/>
                    </a:lnTo>
                    <a:lnTo>
                      <a:pt x="2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3956576" y="1796038"/>
                <a:ext cx="478986" cy="312829"/>
              </a:xfrm>
              <a:custGeom>
                <a:avLst/>
                <a:gdLst/>
                <a:ahLst/>
                <a:cxnLst/>
                <a:rect l="l" t="t" r="r" b="b"/>
                <a:pathLst>
                  <a:path w="23232" h="15173" extrusionOk="0">
                    <a:moveTo>
                      <a:pt x="1" y="0"/>
                    </a:moveTo>
                    <a:lnTo>
                      <a:pt x="1" y="15173"/>
                    </a:lnTo>
                    <a:lnTo>
                      <a:pt x="23231" y="15173"/>
                    </a:lnTo>
                    <a:lnTo>
                      <a:pt x="2323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3956576" y="1796038"/>
                <a:ext cx="478986" cy="144116"/>
              </a:xfrm>
              <a:custGeom>
                <a:avLst/>
                <a:gdLst/>
                <a:ahLst/>
                <a:cxnLst/>
                <a:rect l="l" t="t" r="r" b="b"/>
                <a:pathLst>
                  <a:path w="23232" h="6990" extrusionOk="0">
                    <a:moveTo>
                      <a:pt x="1" y="0"/>
                    </a:moveTo>
                    <a:lnTo>
                      <a:pt x="11616" y="6990"/>
                    </a:lnTo>
                    <a:lnTo>
                      <a:pt x="23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4100781" y="3340103"/>
                <a:ext cx="241039" cy="227700"/>
              </a:xfrm>
              <a:custGeom>
                <a:avLst/>
                <a:gdLst/>
                <a:ahLst/>
                <a:cxnLst/>
                <a:rect l="l" t="t" r="r" b="b"/>
                <a:pathLst>
                  <a:path w="11691" h="11044" extrusionOk="0">
                    <a:moveTo>
                      <a:pt x="1" y="0"/>
                    </a:moveTo>
                    <a:lnTo>
                      <a:pt x="1" y="11044"/>
                    </a:lnTo>
                    <a:lnTo>
                      <a:pt x="11691" y="11044"/>
                    </a:lnTo>
                    <a:lnTo>
                      <a:pt x="116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a:off x="4001302" y="3559061"/>
                <a:ext cx="439998" cy="21050"/>
              </a:xfrm>
              <a:custGeom>
                <a:avLst/>
                <a:gdLst/>
                <a:ahLst/>
                <a:cxnLst/>
                <a:rect l="l" t="t" r="r" b="b"/>
                <a:pathLst>
                  <a:path w="21341" h="1021" extrusionOk="0">
                    <a:moveTo>
                      <a:pt x="1" y="1"/>
                    </a:moveTo>
                    <a:lnTo>
                      <a:pt x="1" y="1021"/>
                    </a:lnTo>
                    <a:lnTo>
                      <a:pt x="21341" y="1021"/>
                    </a:lnTo>
                    <a:lnTo>
                      <a:pt x="213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a:off x="3599776" y="2531918"/>
                <a:ext cx="1243050" cy="830246"/>
              </a:xfrm>
              <a:custGeom>
                <a:avLst/>
                <a:gdLst/>
                <a:ahLst/>
                <a:cxnLst/>
                <a:rect l="l" t="t" r="r" b="b"/>
                <a:pathLst>
                  <a:path w="60291" h="40269" extrusionOk="0">
                    <a:moveTo>
                      <a:pt x="971" y="0"/>
                    </a:moveTo>
                    <a:lnTo>
                      <a:pt x="772" y="25"/>
                    </a:lnTo>
                    <a:lnTo>
                      <a:pt x="597" y="75"/>
                    </a:lnTo>
                    <a:lnTo>
                      <a:pt x="423" y="174"/>
                    </a:lnTo>
                    <a:lnTo>
                      <a:pt x="299" y="274"/>
                    </a:lnTo>
                    <a:lnTo>
                      <a:pt x="175" y="423"/>
                    </a:lnTo>
                    <a:lnTo>
                      <a:pt x="75" y="597"/>
                    </a:lnTo>
                    <a:lnTo>
                      <a:pt x="25" y="771"/>
                    </a:lnTo>
                    <a:lnTo>
                      <a:pt x="1" y="970"/>
                    </a:lnTo>
                    <a:lnTo>
                      <a:pt x="1" y="39299"/>
                    </a:lnTo>
                    <a:lnTo>
                      <a:pt x="25" y="39498"/>
                    </a:lnTo>
                    <a:lnTo>
                      <a:pt x="75" y="39672"/>
                    </a:lnTo>
                    <a:lnTo>
                      <a:pt x="175" y="39846"/>
                    </a:lnTo>
                    <a:lnTo>
                      <a:pt x="299" y="39995"/>
                    </a:lnTo>
                    <a:lnTo>
                      <a:pt x="423" y="40095"/>
                    </a:lnTo>
                    <a:lnTo>
                      <a:pt x="597" y="40194"/>
                    </a:lnTo>
                    <a:lnTo>
                      <a:pt x="772" y="40244"/>
                    </a:lnTo>
                    <a:lnTo>
                      <a:pt x="971" y="40269"/>
                    </a:lnTo>
                    <a:lnTo>
                      <a:pt x="59321" y="40269"/>
                    </a:lnTo>
                    <a:lnTo>
                      <a:pt x="59520" y="40244"/>
                    </a:lnTo>
                    <a:lnTo>
                      <a:pt x="59719" y="40194"/>
                    </a:lnTo>
                    <a:lnTo>
                      <a:pt x="59868" y="40095"/>
                    </a:lnTo>
                    <a:lnTo>
                      <a:pt x="60017" y="39995"/>
                    </a:lnTo>
                    <a:lnTo>
                      <a:pt x="60142" y="39846"/>
                    </a:lnTo>
                    <a:lnTo>
                      <a:pt x="60216" y="39672"/>
                    </a:lnTo>
                    <a:lnTo>
                      <a:pt x="60266" y="39498"/>
                    </a:lnTo>
                    <a:lnTo>
                      <a:pt x="60291" y="39299"/>
                    </a:lnTo>
                    <a:lnTo>
                      <a:pt x="60291" y="970"/>
                    </a:lnTo>
                    <a:lnTo>
                      <a:pt x="60266" y="771"/>
                    </a:lnTo>
                    <a:lnTo>
                      <a:pt x="60216" y="597"/>
                    </a:lnTo>
                    <a:lnTo>
                      <a:pt x="60142" y="423"/>
                    </a:lnTo>
                    <a:lnTo>
                      <a:pt x="60017" y="274"/>
                    </a:lnTo>
                    <a:lnTo>
                      <a:pt x="59868" y="174"/>
                    </a:lnTo>
                    <a:lnTo>
                      <a:pt x="59719" y="75"/>
                    </a:lnTo>
                    <a:lnTo>
                      <a:pt x="59520" y="25"/>
                    </a:lnTo>
                    <a:lnTo>
                      <a:pt x="593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642331" y="2586781"/>
                <a:ext cx="1157941" cy="664626"/>
              </a:xfrm>
              <a:custGeom>
                <a:avLst/>
                <a:gdLst/>
                <a:ahLst/>
                <a:cxnLst/>
                <a:rect l="l" t="t" r="r" b="b"/>
                <a:pathLst>
                  <a:path w="56163" h="32236" extrusionOk="0">
                    <a:moveTo>
                      <a:pt x="1" y="1"/>
                    </a:moveTo>
                    <a:lnTo>
                      <a:pt x="1" y="32235"/>
                    </a:lnTo>
                    <a:lnTo>
                      <a:pt x="56163" y="32235"/>
                    </a:lnTo>
                    <a:lnTo>
                      <a:pt x="561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3642331" y="2649871"/>
                <a:ext cx="1157941" cy="62574"/>
              </a:xfrm>
              <a:custGeom>
                <a:avLst/>
                <a:gdLst/>
                <a:ahLst/>
                <a:cxnLst/>
                <a:rect l="l" t="t" r="r" b="b"/>
                <a:pathLst>
                  <a:path w="56163" h="3035" extrusionOk="0">
                    <a:moveTo>
                      <a:pt x="1" y="0"/>
                    </a:moveTo>
                    <a:lnTo>
                      <a:pt x="1" y="3034"/>
                    </a:lnTo>
                    <a:lnTo>
                      <a:pt x="56163" y="3034"/>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3642331" y="3130877"/>
                <a:ext cx="1157941" cy="16948"/>
              </a:xfrm>
              <a:custGeom>
                <a:avLst/>
                <a:gdLst/>
                <a:ahLst/>
                <a:cxnLst/>
                <a:rect l="l" t="t" r="r" b="b"/>
                <a:pathLst>
                  <a:path w="56163" h="822" extrusionOk="0">
                    <a:moveTo>
                      <a:pt x="1" y="0"/>
                    </a:moveTo>
                    <a:lnTo>
                      <a:pt x="1" y="821"/>
                    </a:lnTo>
                    <a:lnTo>
                      <a:pt x="56163" y="821"/>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3642331" y="3186771"/>
                <a:ext cx="1157941" cy="16432"/>
              </a:xfrm>
              <a:custGeom>
                <a:avLst/>
                <a:gdLst/>
                <a:ahLst/>
                <a:cxnLst/>
                <a:rect l="l" t="t" r="r" b="b"/>
                <a:pathLst>
                  <a:path w="56163" h="797" extrusionOk="0">
                    <a:moveTo>
                      <a:pt x="1" y="0"/>
                    </a:moveTo>
                    <a:lnTo>
                      <a:pt x="1" y="796"/>
                    </a:lnTo>
                    <a:lnTo>
                      <a:pt x="56163" y="796"/>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3711564" y="2784214"/>
                <a:ext cx="389238" cy="293346"/>
              </a:xfrm>
              <a:custGeom>
                <a:avLst/>
                <a:gdLst/>
                <a:ahLst/>
                <a:cxnLst/>
                <a:rect l="l" t="t" r="r" b="b"/>
                <a:pathLst>
                  <a:path w="18879" h="14228" extrusionOk="0">
                    <a:moveTo>
                      <a:pt x="1" y="1"/>
                    </a:moveTo>
                    <a:lnTo>
                      <a:pt x="1" y="14228"/>
                    </a:lnTo>
                    <a:lnTo>
                      <a:pt x="18879" y="14228"/>
                    </a:lnTo>
                    <a:lnTo>
                      <a:pt x="18879"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189498" y="2784214"/>
                <a:ext cx="540014" cy="11298"/>
              </a:xfrm>
              <a:custGeom>
                <a:avLst/>
                <a:gdLst/>
                <a:ahLst/>
                <a:cxnLst/>
                <a:rect l="l" t="t" r="r" b="b"/>
                <a:pathLst>
                  <a:path w="26192" h="548"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4189498" y="2823181"/>
                <a:ext cx="540014" cy="11319"/>
              </a:xfrm>
              <a:custGeom>
                <a:avLst/>
                <a:gdLst/>
                <a:ahLst/>
                <a:cxnLst/>
                <a:rect l="l" t="t" r="r" b="b"/>
                <a:pathLst>
                  <a:path w="26192" h="549"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4189498" y="2862169"/>
                <a:ext cx="361548" cy="11298"/>
              </a:xfrm>
              <a:custGeom>
                <a:avLst/>
                <a:gdLst/>
                <a:ahLst/>
                <a:cxnLst/>
                <a:rect l="l" t="t" r="r" b="b"/>
                <a:pathLst>
                  <a:path w="17536" h="548" extrusionOk="0">
                    <a:moveTo>
                      <a:pt x="1" y="0"/>
                    </a:moveTo>
                    <a:lnTo>
                      <a:pt x="1" y="547"/>
                    </a:lnTo>
                    <a:lnTo>
                      <a:pt x="17536" y="547"/>
                    </a:lnTo>
                    <a:lnTo>
                      <a:pt x="17536"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4189498" y="2901136"/>
                <a:ext cx="361548" cy="11298"/>
              </a:xfrm>
              <a:custGeom>
                <a:avLst/>
                <a:gdLst/>
                <a:ahLst/>
                <a:cxnLst/>
                <a:rect l="l" t="t" r="r" b="b"/>
                <a:pathLst>
                  <a:path w="17536" h="548"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5"/>
              <p:cNvSpPr/>
              <p:nvPr/>
            </p:nvSpPr>
            <p:spPr>
              <a:xfrm>
                <a:off x="4189498" y="2940103"/>
                <a:ext cx="361548" cy="11319"/>
              </a:xfrm>
              <a:custGeom>
                <a:avLst/>
                <a:gdLst/>
                <a:ahLst/>
                <a:cxnLst/>
                <a:rect l="l" t="t" r="r" b="b"/>
                <a:pathLst>
                  <a:path w="17536" h="549"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4616672" y="2862169"/>
                <a:ext cx="112840" cy="11298"/>
              </a:xfrm>
              <a:custGeom>
                <a:avLst/>
                <a:gdLst/>
                <a:ahLst/>
                <a:cxnLst/>
                <a:rect l="l" t="t" r="r" b="b"/>
                <a:pathLst>
                  <a:path w="5473" h="548" extrusionOk="0">
                    <a:moveTo>
                      <a:pt x="0" y="0"/>
                    </a:moveTo>
                    <a:lnTo>
                      <a:pt x="0" y="547"/>
                    </a:lnTo>
                    <a:lnTo>
                      <a:pt x="5472" y="547"/>
                    </a:lnTo>
                    <a:lnTo>
                      <a:pt x="5472"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4616672" y="2901136"/>
                <a:ext cx="112840" cy="11298"/>
              </a:xfrm>
              <a:custGeom>
                <a:avLst/>
                <a:gdLst/>
                <a:ahLst/>
                <a:cxnLst/>
                <a:rect l="l" t="t" r="r" b="b"/>
                <a:pathLst>
                  <a:path w="5473" h="548"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4616672" y="2940103"/>
                <a:ext cx="112840" cy="11319"/>
              </a:xfrm>
              <a:custGeom>
                <a:avLst/>
                <a:gdLst/>
                <a:ahLst/>
                <a:cxnLst/>
                <a:rect l="l" t="t" r="r" b="b"/>
                <a:pathLst>
                  <a:path w="5473" h="549"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4189498" y="2979091"/>
                <a:ext cx="540014" cy="11298"/>
              </a:xfrm>
              <a:custGeom>
                <a:avLst/>
                <a:gdLst/>
                <a:ahLst/>
                <a:cxnLst/>
                <a:rect l="l" t="t" r="r" b="b"/>
                <a:pathLst>
                  <a:path w="26192" h="548" extrusionOk="0">
                    <a:moveTo>
                      <a:pt x="1" y="0"/>
                    </a:moveTo>
                    <a:lnTo>
                      <a:pt x="1" y="547"/>
                    </a:lnTo>
                    <a:lnTo>
                      <a:pt x="26191" y="547"/>
                    </a:lnTo>
                    <a:lnTo>
                      <a:pt x="26191"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4189498" y="3018058"/>
                <a:ext cx="427195" cy="10783"/>
              </a:xfrm>
              <a:custGeom>
                <a:avLst/>
                <a:gdLst/>
                <a:ahLst/>
                <a:cxnLst/>
                <a:rect l="l" t="t" r="r" b="b"/>
                <a:pathLst>
                  <a:path w="20720" h="523" extrusionOk="0">
                    <a:moveTo>
                      <a:pt x="1" y="0"/>
                    </a:moveTo>
                    <a:lnTo>
                      <a:pt x="1" y="523"/>
                    </a:lnTo>
                    <a:lnTo>
                      <a:pt x="20719" y="523"/>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5"/>
              <p:cNvSpPr/>
              <p:nvPr/>
            </p:nvSpPr>
            <p:spPr>
              <a:xfrm>
                <a:off x="4189498" y="3066262"/>
                <a:ext cx="427195" cy="11298"/>
              </a:xfrm>
              <a:custGeom>
                <a:avLst/>
                <a:gdLst/>
                <a:ahLst/>
                <a:cxnLst/>
                <a:rect l="l" t="t" r="r" b="b"/>
                <a:pathLst>
                  <a:path w="20720" h="548" extrusionOk="0">
                    <a:moveTo>
                      <a:pt x="1" y="0"/>
                    </a:moveTo>
                    <a:lnTo>
                      <a:pt x="1" y="548"/>
                    </a:lnTo>
                    <a:lnTo>
                      <a:pt x="20719" y="548"/>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a:off x="1268961" y="2030913"/>
                <a:ext cx="410268" cy="256935"/>
              </a:xfrm>
              <a:custGeom>
                <a:avLst/>
                <a:gdLst/>
                <a:ahLst/>
                <a:cxnLst/>
                <a:rect l="l" t="t" r="r" b="b"/>
                <a:pathLst>
                  <a:path w="19899" h="12462" extrusionOk="0">
                    <a:moveTo>
                      <a:pt x="1" y="0"/>
                    </a:moveTo>
                    <a:lnTo>
                      <a:pt x="1" y="12461"/>
                    </a:lnTo>
                    <a:lnTo>
                      <a:pt x="19899" y="12461"/>
                    </a:lnTo>
                    <a:lnTo>
                      <a:pt x="19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1299743" y="2243211"/>
                <a:ext cx="121045" cy="153848"/>
              </a:xfrm>
              <a:custGeom>
                <a:avLst/>
                <a:gdLst/>
                <a:ahLst/>
                <a:cxnLst/>
                <a:rect l="l" t="t" r="r" b="b"/>
                <a:pathLst>
                  <a:path w="5871" h="7462" extrusionOk="0">
                    <a:moveTo>
                      <a:pt x="5870" y="0"/>
                    </a:moveTo>
                    <a:lnTo>
                      <a:pt x="0" y="722"/>
                    </a:lnTo>
                    <a:lnTo>
                      <a:pt x="0" y="7462"/>
                    </a:lnTo>
                    <a:lnTo>
                      <a:pt x="58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1400253" y="2070395"/>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a:off x="1517670" y="2121155"/>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1517670" y="2172431"/>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1400253" y="2223212"/>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997696" y="1942196"/>
                <a:ext cx="478470" cy="299490"/>
              </a:xfrm>
              <a:custGeom>
                <a:avLst/>
                <a:gdLst/>
                <a:ahLst/>
                <a:cxnLst/>
                <a:rect l="l" t="t" r="r" b="b"/>
                <a:pathLst>
                  <a:path w="23207" h="14526" extrusionOk="0">
                    <a:moveTo>
                      <a:pt x="0" y="0"/>
                    </a:moveTo>
                    <a:lnTo>
                      <a:pt x="0" y="14526"/>
                    </a:lnTo>
                    <a:lnTo>
                      <a:pt x="23206" y="14526"/>
                    </a:lnTo>
                    <a:lnTo>
                      <a:pt x="232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1033591" y="2189358"/>
                <a:ext cx="141560" cy="179496"/>
              </a:xfrm>
              <a:custGeom>
                <a:avLst/>
                <a:gdLst/>
                <a:ahLst/>
                <a:cxnLst/>
                <a:rect l="l" t="t" r="r" b="b"/>
                <a:pathLst>
                  <a:path w="6866" h="8706" extrusionOk="0">
                    <a:moveTo>
                      <a:pt x="6865" y="1"/>
                    </a:moveTo>
                    <a:lnTo>
                      <a:pt x="0" y="821"/>
                    </a:lnTo>
                    <a:lnTo>
                      <a:pt x="0" y="8706"/>
                    </a:lnTo>
                    <a:lnTo>
                      <a:pt x="68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1058724" y="1987822"/>
                <a:ext cx="356415" cy="18494"/>
              </a:xfrm>
              <a:custGeom>
                <a:avLst/>
                <a:gdLst/>
                <a:ahLst/>
                <a:cxnLst/>
                <a:rect l="l" t="t" r="r" b="b"/>
                <a:pathLst>
                  <a:path w="17287" h="897" extrusionOk="0">
                    <a:moveTo>
                      <a:pt x="0" y="1"/>
                    </a:moveTo>
                    <a:lnTo>
                      <a:pt x="0" y="896"/>
                    </a:lnTo>
                    <a:lnTo>
                      <a:pt x="17286" y="896"/>
                    </a:lnTo>
                    <a:lnTo>
                      <a:pt x="172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1243333" y="2047304"/>
                <a:ext cx="171806" cy="18494"/>
              </a:xfrm>
              <a:custGeom>
                <a:avLst/>
                <a:gdLst/>
                <a:ahLst/>
                <a:cxnLst/>
                <a:rect l="l" t="t" r="r" b="b"/>
                <a:pathLst>
                  <a:path w="8333" h="897" extrusionOk="0">
                    <a:moveTo>
                      <a:pt x="0" y="1"/>
                    </a:moveTo>
                    <a:lnTo>
                      <a:pt x="0" y="896"/>
                    </a:lnTo>
                    <a:lnTo>
                      <a:pt x="8332" y="896"/>
                    </a:lnTo>
                    <a:lnTo>
                      <a:pt x="8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1243333" y="2106290"/>
                <a:ext cx="171806" cy="18989"/>
              </a:xfrm>
              <a:custGeom>
                <a:avLst/>
                <a:gdLst/>
                <a:ahLst/>
                <a:cxnLst/>
                <a:rect l="l" t="t" r="r" b="b"/>
                <a:pathLst>
                  <a:path w="8333" h="921" extrusionOk="0">
                    <a:moveTo>
                      <a:pt x="0" y="0"/>
                    </a:moveTo>
                    <a:lnTo>
                      <a:pt x="0" y="921"/>
                    </a:lnTo>
                    <a:lnTo>
                      <a:pt x="8332" y="921"/>
                    </a:lnTo>
                    <a:lnTo>
                      <a:pt x="83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a:off x="1058724" y="2047304"/>
                <a:ext cx="134880" cy="18494"/>
              </a:xfrm>
              <a:custGeom>
                <a:avLst/>
                <a:gdLst/>
                <a:ahLst/>
                <a:cxnLst/>
                <a:rect l="l" t="t" r="r" b="b"/>
                <a:pathLst>
                  <a:path w="6542" h="897" extrusionOk="0">
                    <a:moveTo>
                      <a:pt x="0" y="1"/>
                    </a:moveTo>
                    <a:lnTo>
                      <a:pt x="0" y="896"/>
                    </a:lnTo>
                    <a:lnTo>
                      <a:pt x="6542" y="896"/>
                    </a:lnTo>
                    <a:lnTo>
                      <a:pt x="6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1058724" y="2106290"/>
                <a:ext cx="134880" cy="18989"/>
              </a:xfrm>
              <a:custGeom>
                <a:avLst/>
                <a:gdLst/>
                <a:ahLst/>
                <a:cxnLst/>
                <a:rect l="l" t="t" r="r" b="b"/>
                <a:pathLst>
                  <a:path w="6542" h="921" extrusionOk="0">
                    <a:moveTo>
                      <a:pt x="0" y="0"/>
                    </a:moveTo>
                    <a:lnTo>
                      <a:pt x="0" y="921"/>
                    </a:lnTo>
                    <a:lnTo>
                      <a:pt x="6542" y="921"/>
                    </a:lnTo>
                    <a:lnTo>
                      <a:pt x="6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1058724" y="2165772"/>
                <a:ext cx="356415" cy="18473"/>
              </a:xfrm>
              <a:custGeom>
                <a:avLst/>
                <a:gdLst/>
                <a:ahLst/>
                <a:cxnLst/>
                <a:rect l="l" t="t" r="r" b="b"/>
                <a:pathLst>
                  <a:path w="17287" h="896" extrusionOk="0">
                    <a:moveTo>
                      <a:pt x="0" y="0"/>
                    </a:moveTo>
                    <a:lnTo>
                      <a:pt x="0" y="896"/>
                    </a:lnTo>
                    <a:lnTo>
                      <a:pt x="17286" y="896"/>
                    </a:lnTo>
                    <a:lnTo>
                      <a:pt x="172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1506392" y="2733969"/>
                <a:ext cx="62595" cy="62574"/>
              </a:xfrm>
              <a:custGeom>
                <a:avLst/>
                <a:gdLst/>
                <a:ahLst/>
                <a:cxnLst/>
                <a:rect l="l" t="t" r="r" b="b"/>
                <a:pathLst>
                  <a:path w="3036" h="3035" fill="none" extrusionOk="0">
                    <a:moveTo>
                      <a:pt x="1" y="1517"/>
                    </a:moveTo>
                    <a:lnTo>
                      <a:pt x="1" y="1517"/>
                    </a:lnTo>
                    <a:lnTo>
                      <a:pt x="1" y="1368"/>
                    </a:lnTo>
                    <a:lnTo>
                      <a:pt x="26" y="1219"/>
                    </a:lnTo>
                    <a:lnTo>
                      <a:pt x="50" y="1070"/>
                    </a:lnTo>
                    <a:lnTo>
                      <a:pt x="100" y="920"/>
                    </a:lnTo>
                    <a:lnTo>
                      <a:pt x="249" y="672"/>
                    </a:lnTo>
                    <a:lnTo>
                      <a:pt x="448" y="448"/>
                    </a:lnTo>
                    <a:lnTo>
                      <a:pt x="672" y="249"/>
                    </a:lnTo>
                    <a:lnTo>
                      <a:pt x="921" y="100"/>
                    </a:lnTo>
                    <a:lnTo>
                      <a:pt x="1070" y="50"/>
                    </a:lnTo>
                    <a:lnTo>
                      <a:pt x="1219" y="25"/>
                    </a:lnTo>
                    <a:lnTo>
                      <a:pt x="1369" y="0"/>
                    </a:lnTo>
                    <a:lnTo>
                      <a:pt x="1518" y="0"/>
                    </a:lnTo>
                    <a:lnTo>
                      <a:pt x="1518" y="0"/>
                    </a:lnTo>
                    <a:lnTo>
                      <a:pt x="1667" y="0"/>
                    </a:lnTo>
                    <a:lnTo>
                      <a:pt x="1816" y="25"/>
                    </a:lnTo>
                    <a:lnTo>
                      <a:pt x="1966" y="50"/>
                    </a:lnTo>
                    <a:lnTo>
                      <a:pt x="2115" y="100"/>
                    </a:lnTo>
                    <a:lnTo>
                      <a:pt x="2364" y="249"/>
                    </a:lnTo>
                    <a:lnTo>
                      <a:pt x="2587" y="448"/>
                    </a:lnTo>
                    <a:lnTo>
                      <a:pt x="2786" y="672"/>
                    </a:lnTo>
                    <a:lnTo>
                      <a:pt x="2936" y="920"/>
                    </a:lnTo>
                    <a:lnTo>
                      <a:pt x="2985" y="1070"/>
                    </a:lnTo>
                    <a:lnTo>
                      <a:pt x="3010" y="1219"/>
                    </a:lnTo>
                    <a:lnTo>
                      <a:pt x="3035" y="1368"/>
                    </a:lnTo>
                    <a:lnTo>
                      <a:pt x="3035" y="1517"/>
                    </a:lnTo>
                    <a:lnTo>
                      <a:pt x="3035" y="1517"/>
                    </a:lnTo>
                    <a:lnTo>
                      <a:pt x="3035" y="1667"/>
                    </a:lnTo>
                    <a:lnTo>
                      <a:pt x="3010" y="1816"/>
                    </a:lnTo>
                    <a:lnTo>
                      <a:pt x="2985" y="1965"/>
                    </a:lnTo>
                    <a:lnTo>
                      <a:pt x="2936" y="2114"/>
                    </a:lnTo>
                    <a:lnTo>
                      <a:pt x="2786" y="2363"/>
                    </a:lnTo>
                    <a:lnTo>
                      <a:pt x="2587" y="2587"/>
                    </a:lnTo>
                    <a:lnTo>
                      <a:pt x="2364" y="2786"/>
                    </a:lnTo>
                    <a:lnTo>
                      <a:pt x="2115" y="2910"/>
                    </a:lnTo>
                    <a:lnTo>
                      <a:pt x="1966" y="2985"/>
                    </a:lnTo>
                    <a:lnTo>
                      <a:pt x="1816" y="3010"/>
                    </a:lnTo>
                    <a:lnTo>
                      <a:pt x="1667" y="3035"/>
                    </a:lnTo>
                    <a:lnTo>
                      <a:pt x="1518" y="3035"/>
                    </a:lnTo>
                    <a:lnTo>
                      <a:pt x="1518" y="3035"/>
                    </a:lnTo>
                    <a:lnTo>
                      <a:pt x="1369" y="3035"/>
                    </a:lnTo>
                    <a:lnTo>
                      <a:pt x="1219" y="3010"/>
                    </a:lnTo>
                    <a:lnTo>
                      <a:pt x="1070" y="2985"/>
                    </a:lnTo>
                    <a:lnTo>
                      <a:pt x="921" y="2910"/>
                    </a:lnTo>
                    <a:lnTo>
                      <a:pt x="672" y="2786"/>
                    </a:lnTo>
                    <a:lnTo>
                      <a:pt x="448" y="2587"/>
                    </a:lnTo>
                    <a:lnTo>
                      <a:pt x="249" y="2363"/>
                    </a:lnTo>
                    <a:lnTo>
                      <a:pt x="100" y="2114"/>
                    </a:lnTo>
                    <a:lnTo>
                      <a:pt x="50" y="1965"/>
                    </a:lnTo>
                    <a:lnTo>
                      <a:pt x="26" y="1816"/>
                    </a:lnTo>
                    <a:lnTo>
                      <a:pt x="1" y="1667"/>
                    </a:lnTo>
                    <a:lnTo>
                      <a:pt x="1" y="1517"/>
                    </a:lnTo>
                    <a:lnTo>
                      <a:pt x="1"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1411015" y="2328341"/>
                <a:ext cx="126674" cy="405649"/>
              </a:xfrm>
              <a:custGeom>
                <a:avLst/>
                <a:gdLst/>
                <a:ahLst/>
                <a:cxnLst/>
                <a:rect l="l" t="t" r="r" b="b"/>
                <a:pathLst>
                  <a:path w="6144" h="19675" fill="none" extrusionOk="0">
                    <a:moveTo>
                      <a:pt x="0" y="0"/>
                    </a:moveTo>
                    <a:lnTo>
                      <a:pt x="0" y="8482"/>
                    </a:lnTo>
                    <a:lnTo>
                      <a:pt x="6144" y="11615"/>
                    </a:lnTo>
                    <a:lnTo>
                      <a:pt x="6144" y="19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1466909" y="2287827"/>
                <a:ext cx="46183" cy="387691"/>
              </a:xfrm>
              <a:custGeom>
                <a:avLst/>
                <a:gdLst/>
                <a:ahLst/>
                <a:cxnLst/>
                <a:rect l="l" t="t" r="r" b="b"/>
                <a:pathLst>
                  <a:path w="2240" h="18804" fill="none" extrusionOk="0">
                    <a:moveTo>
                      <a:pt x="1" y="18804"/>
                    </a:moveTo>
                    <a:lnTo>
                      <a:pt x="1" y="8929"/>
                    </a:lnTo>
                    <a:lnTo>
                      <a:pt x="2239" y="7512"/>
                    </a:lnTo>
                    <a:lnTo>
                      <a:pt x="2239"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1466909" y="2749350"/>
                <a:ext cx="21" cy="157456"/>
              </a:xfrm>
              <a:custGeom>
                <a:avLst/>
                <a:gdLst/>
                <a:ahLst/>
                <a:cxnLst/>
                <a:rect l="l" t="t" r="r" b="b"/>
                <a:pathLst>
                  <a:path w="1" h="7637" fill="none" extrusionOk="0">
                    <a:moveTo>
                      <a:pt x="1" y="0"/>
                    </a:moveTo>
                    <a:lnTo>
                      <a:pt x="1" y="7636"/>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1466909" y="2983689"/>
                <a:ext cx="21" cy="54904"/>
              </a:xfrm>
              <a:custGeom>
                <a:avLst/>
                <a:gdLst/>
                <a:ahLst/>
                <a:cxnLst/>
                <a:rect l="l" t="t" r="r" b="b"/>
                <a:pathLst>
                  <a:path w="1" h="2663" fill="none" extrusionOk="0">
                    <a:moveTo>
                      <a:pt x="1" y="1"/>
                    </a:moveTo>
                    <a:lnTo>
                      <a:pt x="1" y="2662"/>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15"/>
            <p:cNvSpPr/>
            <p:nvPr/>
          </p:nvSpPr>
          <p:spPr>
            <a:xfrm>
              <a:off x="2897110" y="1017082"/>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1125181" y="1473122"/>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790781" y="3096605"/>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4107158" y="1563464"/>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5"/>
            <p:cNvSpPr/>
            <p:nvPr/>
          </p:nvSpPr>
          <p:spPr>
            <a:xfrm>
              <a:off x="4739527" y="2628883"/>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5"/>
            <p:cNvSpPr/>
            <p:nvPr/>
          </p:nvSpPr>
          <p:spPr>
            <a:xfrm>
              <a:off x="3998124" y="4018260"/>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 1" descr="Une image contenant texte, Police, capture d’écran, Graphique&#10;&#10;Le contenu généré par l’IA peut être incorrect.">
            <a:extLst>
              <a:ext uri="{FF2B5EF4-FFF2-40B4-BE49-F238E27FC236}">
                <a16:creationId xmlns:a16="http://schemas.microsoft.com/office/drawing/2014/main" id="{B45F9B9D-FEDC-51F4-5A49-B469E3CC6EE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02583" y="0"/>
            <a:ext cx="2434839" cy="78752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4">
          <a:extLst>
            <a:ext uri="{FF2B5EF4-FFF2-40B4-BE49-F238E27FC236}">
              <a16:creationId xmlns:a16="http://schemas.microsoft.com/office/drawing/2014/main" id="{1A87F5D6-890A-CBFE-660E-09B71EABEFFF}"/>
            </a:ext>
          </a:extLst>
        </p:cNvPr>
        <p:cNvGrpSpPr/>
        <p:nvPr/>
      </p:nvGrpSpPr>
      <p:grpSpPr>
        <a:xfrm>
          <a:off x="0" y="0"/>
          <a:ext cx="0" cy="0"/>
          <a:chOff x="0" y="0"/>
          <a:chExt cx="0" cy="0"/>
        </a:xfrm>
      </p:grpSpPr>
      <p:sp>
        <p:nvSpPr>
          <p:cNvPr id="235" name="Google Shape;235;p16">
            <a:extLst>
              <a:ext uri="{FF2B5EF4-FFF2-40B4-BE49-F238E27FC236}">
                <a16:creationId xmlns:a16="http://schemas.microsoft.com/office/drawing/2014/main" id="{D290EE4C-1D9B-CE2C-6A48-57DF29F6C78C}"/>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sz="2200" dirty="0"/>
              <a:t>Étape 3 : Traitement des frames et optimisation des performances.</a:t>
            </a:r>
            <a:endParaRPr lang="fr-MA" sz="2200" dirty="0"/>
          </a:p>
        </p:txBody>
      </p:sp>
      <p:sp>
        <p:nvSpPr>
          <p:cNvPr id="2" name="Google Shape;354;p17">
            <a:extLst>
              <a:ext uri="{FF2B5EF4-FFF2-40B4-BE49-F238E27FC236}">
                <a16:creationId xmlns:a16="http://schemas.microsoft.com/office/drawing/2014/main" id="{F119FAC8-543F-9AD5-A0F1-7D27A4F8156A}"/>
              </a:ext>
            </a:extLst>
          </p:cNvPr>
          <p:cNvSpPr txBox="1"/>
          <p:nvPr/>
        </p:nvSpPr>
        <p:spPr>
          <a:xfrm>
            <a:off x="118945" y="971299"/>
            <a:ext cx="4698382" cy="594733"/>
          </a:xfrm>
          <a:prstGeom prst="rect">
            <a:avLst/>
          </a:prstGeom>
          <a:noFill/>
          <a:ln>
            <a:noFill/>
          </a:ln>
        </p:spPr>
        <p:txBody>
          <a:bodyPr spcFirstLastPara="1" wrap="square" lIns="91425" tIns="91425" rIns="91425" bIns="91425" anchor="t" anchorCtr="0">
            <a:noAutofit/>
          </a:bodyPr>
          <a:lstStyle/>
          <a:p>
            <a:pPr marL="2540" lvl="0" algn="just" rtl="0">
              <a:lnSpc>
                <a:spcPct val="150000"/>
              </a:lnSpc>
              <a:spcBef>
                <a:spcPts val="0"/>
              </a:spcBef>
              <a:spcAft>
                <a:spcPts val="0"/>
              </a:spcAft>
              <a:buSzPts val="1400"/>
            </a:pPr>
            <a:r>
              <a:rPr lang="fr-FR" sz="1300" dirty="0">
                <a:latin typeface="Roboto"/>
                <a:ea typeface="Roboto"/>
                <a:cs typeface="Roboto"/>
                <a:sym typeface="Roboto"/>
              </a:rPr>
              <a:t>Le script capture en continu les images du flux vidéo, mais ne traite qu’une frame sur deux afin d’alléger la charge de calcul et d’accélérer le rendu. Chaque frame sélectionnée est redimensionnée à 400 pixels de large pour un traitement plus rapide, puis convertie en blob avec normalisation des couleurs, conforme au format d’entrée du réseau. Le modèle applique alors le transfert de style sur ce blob, et le résultat est post-traité pour reconstruire l’image avec des couleurs réalistes, mise au format standard uint8. Les images originales et stylisées sont affichées côte à côte en temps réel, avec un affichage du temps de traitement par frame dans la console. L’utilisateur peut interrompre l’exécution avec q ou changer de style instantanément avec n.</a:t>
            </a:r>
            <a:endParaRPr lang="en-US" sz="1300" dirty="0">
              <a:latin typeface="Roboto"/>
              <a:ea typeface="Roboto"/>
              <a:cs typeface="Roboto"/>
              <a:sym typeface="Roboto"/>
            </a:endParaRPr>
          </a:p>
        </p:txBody>
      </p:sp>
      <p:pic>
        <p:nvPicPr>
          <p:cNvPr id="5" name="Image 4" descr="Une image contenant texte, capture d’écran, logiciel&#10;&#10;Le contenu généré par l’IA peut être incorrect.">
            <a:extLst>
              <a:ext uri="{FF2B5EF4-FFF2-40B4-BE49-F238E27FC236}">
                <a16:creationId xmlns:a16="http://schemas.microsoft.com/office/drawing/2014/main" id="{399E0D69-2E0B-C11E-1120-2041C97C8BAC}"/>
              </a:ext>
            </a:extLst>
          </p:cNvPr>
          <p:cNvPicPr>
            <a:picLocks noChangeAspect="1"/>
          </p:cNvPicPr>
          <p:nvPr/>
        </p:nvPicPr>
        <p:blipFill rotWithShape="1">
          <a:blip r:embed="rId3"/>
          <a:srcRect b="48804"/>
          <a:stretch/>
        </p:blipFill>
        <p:spPr bwMode="auto">
          <a:xfrm>
            <a:off x="5133651" y="1174595"/>
            <a:ext cx="3757588" cy="1573237"/>
          </a:xfrm>
          <a:prstGeom prst="rect">
            <a:avLst/>
          </a:prstGeom>
          <a:ln>
            <a:noFill/>
          </a:ln>
          <a:extLst>
            <a:ext uri="{53640926-AAD7-44D8-BBD7-CCE9431645EC}">
              <a14:shadowObscured xmlns:a14="http://schemas.microsoft.com/office/drawing/2010/main"/>
            </a:ext>
          </a:extLst>
        </p:spPr>
      </p:pic>
      <p:pic>
        <p:nvPicPr>
          <p:cNvPr id="6" name="Image 5" descr="Une image contenant texte, capture d’écran, logiciel&#10;&#10;Le contenu généré par l’IA peut être incorrect.">
            <a:extLst>
              <a:ext uri="{FF2B5EF4-FFF2-40B4-BE49-F238E27FC236}">
                <a16:creationId xmlns:a16="http://schemas.microsoft.com/office/drawing/2014/main" id="{F46BC7A3-2CE7-C425-1E7B-A30240EB7D22}"/>
              </a:ext>
            </a:extLst>
          </p:cNvPr>
          <p:cNvPicPr>
            <a:picLocks noChangeAspect="1"/>
          </p:cNvPicPr>
          <p:nvPr/>
        </p:nvPicPr>
        <p:blipFill rotWithShape="1">
          <a:blip r:embed="rId3"/>
          <a:srcRect t="51789" b="-2985"/>
          <a:stretch/>
        </p:blipFill>
        <p:spPr bwMode="auto">
          <a:xfrm>
            <a:off x="5133650" y="2943922"/>
            <a:ext cx="3757589" cy="184607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66289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4">
          <a:extLst>
            <a:ext uri="{FF2B5EF4-FFF2-40B4-BE49-F238E27FC236}">
              <a16:creationId xmlns:a16="http://schemas.microsoft.com/office/drawing/2014/main" id="{5B63DE6E-0107-1B3A-08D4-F6F3C4870542}"/>
            </a:ext>
          </a:extLst>
        </p:cNvPr>
        <p:cNvGrpSpPr/>
        <p:nvPr/>
      </p:nvGrpSpPr>
      <p:grpSpPr>
        <a:xfrm>
          <a:off x="0" y="0"/>
          <a:ext cx="0" cy="0"/>
          <a:chOff x="0" y="0"/>
          <a:chExt cx="0" cy="0"/>
        </a:xfrm>
      </p:grpSpPr>
      <p:sp>
        <p:nvSpPr>
          <p:cNvPr id="235" name="Google Shape;235;p16">
            <a:extLst>
              <a:ext uri="{FF2B5EF4-FFF2-40B4-BE49-F238E27FC236}">
                <a16:creationId xmlns:a16="http://schemas.microsoft.com/office/drawing/2014/main" id="{76A6094D-2F80-AFCC-4A1B-1793D505C952}"/>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Étape 4 : Gestion des commandes utilisateur</a:t>
            </a:r>
            <a:endParaRPr lang="fr-MA" dirty="0"/>
          </a:p>
        </p:txBody>
      </p:sp>
      <p:sp>
        <p:nvSpPr>
          <p:cNvPr id="2" name="Google Shape;354;p17">
            <a:extLst>
              <a:ext uri="{FF2B5EF4-FFF2-40B4-BE49-F238E27FC236}">
                <a16:creationId xmlns:a16="http://schemas.microsoft.com/office/drawing/2014/main" id="{14FC8F1C-F911-B5FF-BE68-51B9EEE39BCA}"/>
              </a:ext>
            </a:extLst>
          </p:cNvPr>
          <p:cNvSpPr txBox="1"/>
          <p:nvPr/>
        </p:nvSpPr>
        <p:spPr>
          <a:xfrm>
            <a:off x="780585" y="1040781"/>
            <a:ext cx="7677615" cy="2599088"/>
          </a:xfrm>
          <a:prstGeom prst="rect">
            <a:avLst/>
          </a:prstGeom>
          <a:noFill/>
          <a:ln>
            <a:noFill/>
          </a:ln>
        </p:spPr>
        <p:txBody>
          <a:bodyPr spcFirstLastPara="1" wrap="square" lIns="91425" tIns="91425" rIns="91425" bIns="91425" anchor="t" anchorCtr="0">
            <a:noAutofit/>
          </a:bodyPr>
          <a:lstStyle/>
          <a:p>
            <a:pPr marL="320040" indent="-317500">
              <a:lnSpc>
                <a:spcPct val="150000"/>
              </a:lnSpc>
              <a:buSzPts val="1400"/>
              <a:buFont typeface="Roboto"/>
              <a:buChar char="●"/>
            </a:pPr>
            <a:r>
              <a:rPr lang="fr-FR" sz="2000" dirty="0">
                <a:latin typeface="Roboto"/>
                <a:ea typeface="Roboto"/>
                <a:cs typeface="Roboto"/>
                <a:sym typeface="Roboto"/>
              </a:rPr>
              <a:t>Touche q : </a:t>
            </a:r>
            <a:r>
              <a:rPr lang="fr-MA" sz="2000" dirty="0"/>
              <a:t>Quitter la vidéo</a:t>
            </a:r>
          </a:p>
          <a:p>
            <a:pPr marL="320040" lvl="0" indent="-317500" algn="l" rtl="0">
              <a:lnSpc>
                <a:spcPct val="150000"/>
              </a:lnSpc>
              <a:spcBef>
                <a:spcPts val="0"/>
              </a:spcBef>
              <a:spcAft>
                <a:spcPts val="0"/>
              </a:spcAft>
              <a:buSzPts val="1400"/>
              <a:buFont typeface="Roboto"/>
              <a:buChar char="●"/>
            </a:pPr>
            <a:r>
              <a:rPr lang="en-US" sz="2000" dirty="0">
                <a:latin typeface="Roboto"/>
                <a:ea typeface="Roboto"/>
                <a:cs typeface="Roboto"/>
                <a:sym typeface="Roboto"/>
              </a:rPr>
              <a:t>Touche n : Passer au </a:t>
            </a:r>
            <a:r>
              <a:rPr lang="en-US" sz="2000" dirty="0" err="1">
                <a:latin typeface="Roboto"/>
                <a:ea typeface="Roboto"/>
                <a:cs typeface="Roboto"/>
                <a:sym typeface="Roboto"/>
              </a:rPr>
              <a:t>modèle</a:t>
            </a:r>
            <a:r>
              <a:rPr lang="en-US" sz="2000" dirty="0">
                <a:latin typeface="Roboto"/>
                <a:ea typeface="Roboto"/>
                <a:cs typeface="Roboto"/>
                <a:sym typeface="Roboto"/>
              </a:rPr>
              <a:t> </a:t>
            </a:r>
            <a:r>
              <a:rPr lang="en-US" sz="2000" dirty="0" err="1">
                <a:latin typeface="Roboto"/>
                <a:ea typeface="Roboto"/>
                <a:cs typeface="Roboto"/>
                <a:sym typeface="Roboto"/>
              </a:rPr>
              <a:t>suivant</a:t>
            </a:r>
            <a:endParaRPr lang="en-US" sz="2000" dirty="0">
              <a:latin typeface="Roboto"/>
              <a:ea typeface="Roboto"/>
              <a:cs typeface="Roboto"/>
              <a:sym typeface="Roboto"/>
            </a:endParaRPr>
          </a:p>
          <a:p>
            <a:pPr marL="320040" lvl="0" indent="-317500" algn="l" rtl="0">
              <a:lnSpc>
                <a:spcPct val="150000"/>
              </a:lnSpc>
              <a:spcBef>
                <a:spcPts val="0"/>
              </a:spcBef>
              <a:spcAft>
                <a:spcPts val="0"/>
              </a:spcAft>
              <a:buSzPts val="1400"/>
              <a:buFont typeface="Roboto"/>
              <a:buChar char="●"/>
            </a:pPr>
            <a:endParaRPr lang="en-US" sz="2000" dirty="0">
              <a:latin typeface="Roboto"/>
              <a:ea typeface="Roboto"/>
              <a:cs typeface="Roboto"/>
              <a:sym typeface="Roboto"/>
            </a:endParaRPr>
          </a:p>
        </p:txBody>
      </p:sp>
      <p:pic>
        <p:nvPicPr>
          <p:cNvPr id="3" name="Image 2" descr="Une image contenant texte, capture d’écran, Police, logiciel&#10;&#10;Le contenu généré par l’IA peut être incorrect.">
            <a:extLst>
              <a:ext uri="{FF2B5EF4-FFF2-40B4-BE49-F238E27FC236}">
                <a16:creationId xmlns:a16="http://schemas.microsoft.com/office/drawing/2014/main" id="{13DDF0E6-CD14-4F61-85C7-38A5E031FFB5}"/>
              </a:ext>
            </a:extLst>
          </p:cNvPr>
          <p:cNvPicPr>
            <a:picLocks noChangeAspect="1"/>
          </p:cNvPicPr>
          <p:nvPr/>
        </p:nvPicPr>
        <p:blipFill>
          <a:blip r:embed="rId3"/>
          <a:stretch>
            <a:fillRect/>
          </a:stretch>
        </p:blipFill>
        <p:spPr>
          <a:xfrm>
            <a:off x="1691640" y="2278573"/>
            <a:ext cx="5760720" cy="2221865"/>
          </a:xfrm>
          <a:prstGeom prst="rect">
            <a:avLst/>
          </a:prstGeom>
        </p:spPr>
      </p:pic>
    </p:spTree>
    <p:extLst>
      <p:ext uri="{BB962C8B-B14F-4D97-AF65-F5344CB8AC3E}">
        <p14:creationId xmlns:p14="http://schemas.microsoft.com/office/powerpoint/2010/main" val="2405251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4">
          <a:extLst>
            <a:ext uri="{FF2B5EF4-FFF2-40B4-BE49-F238E27FC236}">
              <a16:creationId xmlns:a16="http://schemas.microsoft.com/office/drawing/2014/main" id="{B92B6EFD-B36D-5AFE-3737-9872F1D4852D}"/>
            </a:ext>
          </a:extLst>
        </p:cNvPr>
        <p:cNvGrpSpPr/>
        <p:nvPr/>
      </p:nvGrpSpPr>
      <p:grpSpPr>
        <a:xfrm>
          <a:off x="0" y="0"/>
          <a:ext cx="0" cy="0"/>
          <a:chOff x="0" y="0"/>
          <a:chExt cx="0" cy="0"/>
        </a:xfrm>
      </p:grpSpPr>
      <p:sp>
        <p:nvSpPr>
          <p:cNvPr id="235" name="Google Shape;235;p16">
            <a:extLst>
              <a:ext uri="{FF2B5EF4-FFF2-40B4-BE49-F238E27FC236}">
                <a16:creationId xmlns:a16="http://schemas.microsoft.com/office/drawing/2014/main" id="{4C741803-6D34-A673-CE02-966312C6F409}"/>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Étape 5 : Nettoyage des ressources</a:t>
            </a:r>
            <a:endParaRPr lang="fr-MA" dirty="0"/>
          </a:p>
        </p:txBody>
      </p:sp>
      <p:sp>
        <p:nvSpPr>
          <p:cNvPr id="2" name="Google Shape;354;p17">
            <a:extLst>
              <a:ext uri="{FF2B5EF4-FFF2-40B4-BE49-F238E27FC236}">
                <a16:creationId xmlns:a16="http://schemas.microsoft.com/office/drawing/2014/main" id="{FE86A285-27D1-2322-5952-4F3414B2BF4A}"/>
              </a:ext>
            </a:extLst>
          </p:cNvPr>
          <p:cNvSpPr txBox="1"/>
          <p:nvPr/>
        </p:nvSpPr>
        <p:spPr>
          <a:xfrm>
            <a:off x="780585" y="1272206"/>
            <a:ext cx="7677615" cy="2599088"/>
          </a:xfrm>
          <a:prstGeom prst="rect">
            <a:avLst/>
          </a:prstGeom>
          <a:noFill/>
          <a:ln>
            <a:noFill/>
          </a:ln>
        </p:spPr>
        <p:txBody>
          <a:bodyPr spcFirstLastPara="1" wrap="square" lIns="91425" tIns="91425" rIns="91425" bIns="91425" anchor="t" anchorCtr="0">
            <a:noAutofit/>
          </a:bodyPr>
          <a:lstStyle/>
          <a:p>
            <a:pPr marL="320040" indent="-317500">
              <a:lnSpc>
                <a:spcPct val="150000"/>
              </a:lnSpc>
              <a:buSzPts val="1400"/>
              <a:buFont typeface="Roboto"/>
              <a:buChar char="●"/>
            </a:pPr>
            <a:r>
              <a:rPr lang="fr-FR" sz="2000" dirty="0">
                <a:latin typeface="Roboto"/>
                <a:ea typeface="Roboto"/>
                <a:cs typeface="Roboto"/>
                <a:sym typeface="Roboto"/>
              </a:rPr>
              <a:t>Libération des ressources vidéo et fermeture des fenêtres.</a:t>
            </a:r>
            <a:endParaRPr lang="en-US" sz="2000" dirty="0">
              <a:latin typeface="Roboto"/>
              <a:ea typeface="Roboto"/>
              <a:cs typeface="Roboto"/>
              <a:sym typeface="Roboto"/>
            </a:endParaRPr>
          </a:p>
        </p:txBody>
      </p:sp>
      <p:pic>
        <p:nvPicPr>
          <p:cNvPr id="4" name="Image 3">
            <a:extLst>
              <a:ext uri="{FF2B5EF4-FFF2-40B4-BE49-F238E27FC236}">
                <a16:creationId xmlns:a16="http://schemas.microsoft.com/office/drawing/2014/main" id="{2E4F2D15-C574-3FE2-ED15-EE21AFEAFA07}"/>
              </a:ext>
            </a:extLst>
          </p:cNvPr>
          <p:cNvPicPr>
            <a:picLocks noChangeAspect="1"/>
          </p:cNvPicPr>
          <p:nvPr/>
        </p:nvPicPr>
        <p:blipFill>
          <a:blip r:embed="rId3"/>
          <a:stretch>
            <a:fillRect/>
          </a:stretch>
        </p:blipFill>
        <p:spPr>
          <a:xfrm>
            <a:off x="3482657" y="2325370"/>
            <a:ext cx="2178685" cy="492760"/>
          </a:xfrm>
          <a:prstGeom prst="rect">
            <a:avLst/>
          </a:prstGeom>
        </p:spPr>
      </p:pic>
    </p:spTree>
    <p:extLst>
      <p:ext uri="{BB962C8B-B14F-4D97-AF65-F5344CB8AC3E}">
        <p14:creationId xmlns:p14="http://schemas.microsoft.com/office/powerpoint/2010/main" val="2915689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4">
          <a:extLst>
            <a:ext uri="{FF2B5EF4-FFF2-40B4-BE49-F238E27FC236}">
              <a16:creationId xmlns:a16="http://schemas.microsoft.com/office/drawing/2014/main" id="{3B313C32-4EB0-12F2-347C-C62195D0BB59}"/>
            </a:ext>
          </a:extLst>
        </p:cNvPr>
        <p:cNvGrpSpPr/>
        <p:nvPr/>
      </p:nvGrpSpPr>
      <p:grpSpPr>
        <a:xfrm>
          <a:off x="0" y="0"/>
          <a:ext cx="0" cy="0"/>
          <a:chOff x="0" y="0"/>
          <a:chExt cx="0" cy="0"/>
        </a:xfrm>
      </p:grpSpPr>
      <p:sp>
        <p:nvSpPr>
          <p:cNvPr id="235" name="Google Shape;235;p16">
            <a:extLst>
              <a:ext uri="{FF2B5EF4-FFF2-40B4-BE49-F238E27FC236}">
                <a16:creationId xmlns:a16="http://schemas.microsoft.com/office/drawing/2014/main" id="{F9EF85B9-9988-F84D-6BFB-547788DAEE9C}"/>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Étape 5 : Nettoyage des ressources</a:t>
            </a:r>
            <a:endParaRPr lang="fr-MA" dirty="0"/>
          </a:p>
        </p:txBody>
      </p:sp>
      <p:sp>
        <p:nvSpPr>
          <p:cNvPr id="2" name="Google Shape;354;p17">
            <a:extLst>
              <a:ext uri="{FF2B5EF4-FFF2-40B4-BE49-F238E27FC236}">
                <a16:creationId xmlns:a16="http://schemas.microsoft.com/office/drawing/2014/main" id="{DD27F3B8-FF1A-62B6-ED22-EF7E55240D3A}"/>
              </a:ext>
            </a:extLst>
          </p:cNvPr>
          <p:cNvSpPr txBox="1"/>
          <p:nvPr/>
        </p:nvSpPr>
        <p:spPr>
          <a:xfrm>
            <a:off x="780585" y="1272206"/>
            <a:ext cx="7677615" cy="2599088"/>
          </a:xfrm>
          <a:prstGeom prst="rect">
            <a:avLst/>
          </a:prstGeom>
          <a:noFill/>
          <a:ln>
            <a:noFill/>
          </a:ln>
        </p:spPr>
        <p:txBody>
          <a:bodyPr spcFirstLastPara="1" wrap="square" lIns="91425" tIns="91425" rIns="91425" bIns="91425" anchor="t" anchorCtr="0">
            <a:noAutofit/>
          </a:bodyPr>
          <a:lstStyle/>
          <a:p>
            <a:pPr marL="320040" indent="-317500">
              <a:lnSpc>
                <a:spcPct val="150000"/>
              </a:lnSpc>
              <a:buSzPts val="1400"/>
              <a:buFont typeface="Roboto"/>
              <a:buChar char="●"/>
            </a:pPr>
            <a:r>
              <a:rPr lang="fr-FR" sz="2000" dirty="0">
                <a:latin typeface="Roboto"/>
                <a:ea typeface="Roboto"/>
                <a:cs typeface="Roboto"/>
                <a:sym typeface="Roboto"/>
              </a:rPr>
              <a:t>Libération des ressources vidéo et fermeture des fenêtres.</a:t>
            </a:r>
            <a:endParaRPr lang="en-US" sz="2000" dirty="0">
              <a:latin typeface="Roboto"/>
              <a:ea typeface="Roboto"/>
              <a:cs typeface="Roboto"/>
              <a:sym typeface="Roboto"/>
            </a:endParaRPr>
          </a:p>
        </p:txBody>
      </p:sp>
      <p:pic>
        <p:nvPicPr>
          <p:cNvPr id="4" name="Image 3">
            <a:extLst>
              <a:ext uri="{FF2B5EF4-FFF2-40B4-BE49-F238E27FC236}">
                <a16:creationId xmlns:a16="http://schemas.microsoft.com/office/drawing/2014/main" id="{EB032BDA-9A11-C50B-18EC-416C930D9718}"/>
              </a:ext>
            </a:extLst>
          </p:cNvPr>
          <p:cNvPicPr>
            <a:picLocks noChangeAspect="1"/>
          </p:cNvPicPr>
          <p:nvPr/>
        </p:nvPicPr>
        <p:blipFill>
          <a:blip r:embed="rId3"/>
          <a:stretch>
            <a:fillRect/>
          </a:stretch>
        </p:blipFill>
        <p:spPr>
          <a:xfrm>
            <a:off x="3482657" y="2325370"/>
            <a:ext cx="2178685" cy="492760"/>
          </a:xfrm>
          <a:prstGeom prst="rect">
            <a:avLst/>
          </a:prstGeom>
        </p:spPr>
      </p:pic>
    </p:spTree>
    <p:extLst>
      <p:ext uri="{BB962C8B-B14F-4D97-AF65-F5344CB8AC3E}">
        <p14:creationId xmlns:p14="http://schemas.microsoft.com/office/powerpoint/2010/main" val="23895142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4">
          <a:extLst>
            <a:ext uri="{FF2B5EF4-FFF2-40B4-BE49-F238E27FC236}">
              <a16:creationId xmlns:a16="http://schemas.microsoft.com/office/drawing/2014/main" id="{9F5686F7-D031-9F54-0B48-55D0466398C4}"/>
            </a:ext>
          </a:extLst>
        </p:cNvPr>
        <p:cNvGrpSpPr/>
        <p:nvPr/>
      </p:nvGrpSpPr>
      <p:grpSpPr>
        <a:xfrm>
          <a:off x="0" y="0"/>
          <a:ext cx="0" cy="0"/>
          <a:chOff x="0" y="0"/>
          <a:chExt cx="0" cy="0"/>
        </a:xfrm>
      </p:grpSpPr>
      <p:sp>
        <p:nvSpPr>
          <p:cNvPr id="235" name="Google Shape;235;p16">
            <a:extLst>
              <a:ext uri="{FF2B5EF4-FFF2-40B4-BE49-F238E27FC236}">
                <a16:creationId xmlns:a16="http://schemas.microsoft.com/office/drawing/2014/main" id="{6065AFBE-6A3B-0951-0DA9-2B341B887BA8}"/>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Démonstration </a:t>
            </a:r>
            <a:endParaRPr lang="fr-MA" dirty="0"/>
          </a:p>
        </p:txBody>
      </p:sp>
      <p:sp>
        <p:nvSpPr>
          <p:cNvPr id="5" name="ZoneTexte 4">
            <a:extLst>
              <a:ext uri="{FF2B5EF4-FFF2-40B4-BE49-F238E27FC236}">
                <a16:creationId xmlns:a16="http://schemas.microsoft.com/office/drawing/2014/main" id="{C6A07FA5-BF4B-A201-4DBB-335020B693C7}"/>
              </a:ext>
            </a:extLst>
          </p:cNvPr>
          <p:cNvSpPr txBox="1"/>
          <p:nvPr/>
        </p:nvSpPr>
        <p:spPr>
          <a:xfrm>
            <a:off x="319668" y="1058006"/>
            <a:ext cx="8367132" cy="683777"/>
          </a:xfrm>
          <a:prstGeom prst="rect">
            <a:avLst/>
          </a:prstGeom>
          <a:noFill/>
        </p:spPr>
        <p:txBody>
          <a:bodyPr wrap="square">
            <a:spAutoFit/>
          </a:bodyPr>
          <a:lstStyle/>
          <a:p>
            <a:pPr>
              <a:lnSpc>
                <a:spcPct val="115000"/>
              </a:lnSpc>
              <a:spcAft>
                <a:spcPts val="1000"/>
              </a:spcAft>
              <a:buNone/>
            </a:pPr>
            <a:r>
              <a:rPr lang="fr-MA" sz="1400" b="1" dirty="0">
                <a:effectLst/>
                <a:latin typeface="Aptos" panose="020B0004020202020204" pitchFamily="34" charset="0"/>
                <a:ea typeface="Aptos" panose="020B0004020202020204" pitchFamily="34" charset="0"/>
                <a:cs typeface="Times New Roman" panose="02020603050405020304" pitchFamily="18" charset="0"/>
              </a:rPr>
              <a:t>Les résultats du NST en temps réel sont présentés ci-dessous.</a:t>
            </a:r>
            <a:endParaRPr lang="fr-MA" sz="1000" dirty="0">
              <a:effectLst/>
              <a:latin typeface="Aptos" panose="020B0004020202020204" pitchFamily="34" charset="0"/>
              <a:ea typeface="Aptos" panose="020B0004020202020204" pitchFamily="34" charset="0"/>
              <a:cs typeface="Times New Roman" panose="02020603050405020304" pitchFamily="18" charset="0"/>
            </a:endParaRPr>
          </a:p>
          <a:p>
            <a:pPr>
              <a:buNone/>
            </a:pPr>
            <a:r>
              <a:rPr lang="fr-MA" sz="1400" kern="0" dirty="0">
                <a:effectLst/>
                <a:latin typeface="Aptos" panose="020B0004020202020204" pitchFamily="34" charset="0"/>
                <a:ea typeface="Aptos" panose="020B0004020202020204" pitchFamily="34" charset="0"/>
                <a:cs typeface="Times New Roman" panose="02020603050405020304" pitchFamily="18" charset="0"/>
              </a:rPr>
              <a:t>Pour un fichier vidéo :                                                                             </a:t>
            </a:r>
            <a:r>
              <a:rPr lang="fr-FR" sz="1400" kern="0" dirty="0">
                <a:effectLst/>
                <a:latin typeface="Aptos" panose="020B0004020202020204" pitchFamily="34" charset="0"/>
                <a:ea typeface="Aptos" panose="020B0004020202020204" pitchFamily="34" charset="0"/>
                <a:cs typeface="Times New Roman" panose="02020603050405020304" pitchFamily="18" charset="0"/>
              </a:rPr>
              <a:t>Pour un modèle et une webcam :</a:t>
            </a:r>
            <a:endParaRPr lang="fr-MA" dirty="0"/>
          </a:p>
        </p:txBody>
      </p:sp>
      <p:pic>
        <p:nvPicPr>
          <p:cNvPr id="6" name="Image 5">
            <a:extLst>
              <a:ext uri="{FF2B5EF4-FFF2-40B4-BE49-F238E27FC236}">
                <a16:creationId xmlns:a16="http://schemas.microsoft.com/office/drawing/2014/main" id="{7E6AC4BF-51D2-E8DF-4A7A-B3BFB89924E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0945" t="9735" r="35158" b="4720"/>
          <a:stretch/>
        </p:blipFill>
        <p:spPr bwMode="auto">
          <a:xfrm>
            <a:off x="524107" y="2025349"/>
            <a:ext cx="2960370" cy="2575560"/>
          </a:xfrm>
          <a:prstGeom prst="rect">
            <a:avLst/>
          </a:prstGeom>
          <a:noFill/>
          <a:ln>
            <a:noFill/>
          </a:ln>
          <a:extLst>
            <a:ext uri="{53640926-AAD7-44D8-BBD7-CCE9431645EC}">
              <a14:shadowObscured xmlns:a14="http://schemas.microsoft.com/office/drawing/2010/main"/>
            </a:ext>
          </a:extLst>
        </p:spPr>
      </p:pic>
      <p:pic>
        <p:nvPicPr>
          <p:cNvPr id="7" name="Image 6">
            <a:extLst>
              <a:ext uri="{FF2B5EF4-FFF2-40B4-BE49-F238E27FC236}">
                <a16:creationId xmlns:a16="http://schemas.microsoft.com/office/drawing/2014/main" id="{3466B692-5DF6-3D64-45C3-D2678F0C291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0945" t="8260" r="34992" b="52507"/>
          <a:stretch/>
        </p:blipFill>
        <p:spPr bwMode="auto">
          <a:xfrm>
            <a:off x="5389756" y="1799867"/>
            <a:ext cx="2795239" cy="950768"/>
          </a:xfrm>
          <a:prstGeom prst="rect">
            <a:avLst/>
          </a:prstGeom>
          <a:noFill/>
          <a:ln>
            <a:noFill/>
          </a:ln>
          <a:extLst>
            <a:ext uri="{53640926-AAD7-44D8-BBD7-CCE9431645EC}">
              <a14:shadowObscured xmlns:a14="http://schemas.microsoft.com/office/drawing/2010/main"/>
            </a:ext>
          </a:extLst>
        </p:spPr>
      </p:pic>
      <p:pic>
        <p:nvPicPr>
          <p:cNvPr id="8" name="Image 7" descr="Une image contenant texte, Logiciel multimédia, capture d’écran, logiciel&#10;&#10;Le contenu généré par l’IA peut être incorrect.">
            <a:extLst>
              <a:ext uri="{FF2B5EF4-FFF2-40B4-BE49-F238E27FC236}">
                <a16:creationId xmlns:a16="http://schemas.microsoft.com/office/drawing/2014/main" id="{B0C1FC76-1258-BE58-2789-EB0F83DAC196}"/>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0608" t="9094" r="34846" b="52182"/>
          <a:stretch/>
        </p:blipFill>
        <p:spPr bwMode="auto">
          <a:xfrm>
            <a:off x="5389756" y="2837745"/>
            <a:ext cx="2795239" cy="950768"/>
          </a:xfrm>
          <a:prstGeom prst="rect">
            <a:avLst/>
          </a:prstGeom>
          <a:noFill/>
          <a:ln>
            <a:noFill/>
          </a:ln>
          <a:extLst>
            <a:ext uri="{53640926-AAD7-44D8-BBD7-CCE9431645EC}">
              <a14:shadowObscured xmlns:a14="http://schemas.microsoft.com/office/drawing/2010/main"/>
            </a:ext>
          </a:extLst>
        </p:spPr>
      </p:pic>
      <p:pic>
        <p:nvPicPr>
          <p:cNvPr id="9" name="Image 8">
            <a:extLst>
              <a:ext uri="{FF2B5EF4-FFF2-40B4-BE49-F238E27FC236}">
                <a16:creationId xmlns:a16="http://schemas.microsoft.com/office/drawing/2014/main" id="{13D10497-DAA1-B7AE-C079-02CAC558BC9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0797" t="8418" r="34846" b="52177"/>
          <a:stretch/>
        </p:blipFill>
        <p:spPr bwMode="auto">
          <a:xfrm>
            <a:off x="5389757" y="3875623"/>
            <a:ext cx="2795238" cy="96240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468808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4">
          <a:extLst>
            <a:ext uri="{FF2B5EF4-FFF2-40B4-BE49-F238E27FC236}">
              <a16:creationId xmlns:a16="http://schemas.microsoft.com/office/drawing/2014/main" id="{2B359826-A89E-E390-4221-8EE3E64D6A28}"/>
            </a:ext>
          </a:extLst>
        </p:cNvPr>
        <p:cNvGrpSpPr/>
        <p:nvPr/>
      </p:nvGrpSpPr>
      <p:grpSpPr>
        <a:xfrm>
          <a:off x="0" y="0"/>
          <a:ext cx="0" cy="0"/>
          <a:chOff x="0" y="0"/>
          <a:chExt cx="0" cy="0"/>
        </a:xfrm>
      </p:grpSpPr>
      <p:sp>
        <p:nvSpPr>
          <p:cNvPr id="235" name="Google Shape;235;p16">
            <a:extLst>
              <a:ext uri="{FF2B5EF4-FFF2-40B4-BE49-F238E27FC236}">
                <a16:creationId xmlns:a16="http://schemas.microsoft.com/office/drawing/2014/main" id="{B47A9A19-E8E2-5860-A962-E62F18B9F688}"/>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CONCLUSION</a:t>
            </a:r>
            <a:endParaRPr lang="fr-MA" dirty="0"/>
          </a:p>
        </p:txBody>
      </p:sp>
      <p:sp>
        <p:nvSpPr>
          <p:cNvPr id="2" name="Google Shape;354;p17">
            <a:extLst>
              <a:ext uri="{FF2B5EF4-FFF2-40B4-BE49-F238E27FC236}">
                <a16:creationId xmlns:a16="http://schemas.microsoft.com/office/drawing/2014/main" id="{66DCB627-329F-3B79-86E8-DD1AB59E67D1}"/>
              </a:ext>
            </a:extLst>
          </p:cNvPr>
          <p:cNvSpPr txBox="1"/>
          <p:nvPr/>
        </p:nvSpPr>
        <p:spPr>
          <a:xfrm>
            <a:off x="780585" y="1272206"/>
            <a:ext cx="7677615" cy="2599088"/>
          </a:xfrm>
          <a:prstGeom prst="rect">
            <a:avLst/>
          </a:prstGeom>
          <a:noFill/>
          <a:ln>
            <a:noFill/>
          </a:ln>
        </p:spPr>
        <p:txBody>
          <a:bodyPr spcFirstLastPara="1" wrap="square" lIns="91425" tIns="91425" rIns="91425" bIns="91425" anchor="t" anchorCtr="0">
            <a:noAutofit/>
          </a:bodyPr>
          <a:lstStyle/>
          <a:p>
            <a:pPr marL="2540" algn="just">
              <a:lnSpc>
                <a:spcPct val="150000"/>
              </a:lnSpc>
              <a:buSzPts val="1400"/>
            </a:pPr>
            <a:r>
              <a:rPr lang="fr-FR" sz="1800" dirty="0">
                <a:latin typeface="Roboto"/>
                <a:ea typeface="Roboto"/>
                <a:cs typeface="Roboto"/>
                <a:sym typeface="Roboto"/>
              </a:rPr>
              <a:t>Ce projet a prouvé la faisabilité du transfert de style neuronal en temps réel sur </a:t>
            </a:r>
            <a:r>
              <a:rPr lang="fr-FR" sz="1800" dirty="0" err="1">
                <a:latin typeface="Roboto"/>
                <a:ea typeface="Roboto"/>
                <a:cs typeface="Roboto"/>
                <a:sym typeface="Roboto"/>
              </a:rPr>
              <a:t>vidéo.Il</a:t>
            </a:r>
            <a:r>
              <a:rPr lang="fr-FR" sz="1800" dirty="0">
                <a:latin typeface="Roboto"/>
                <a:ea typeface="Roboto"/>
                <a:cs typeface="Roboto"/>
                <a:sym typeface="Roboto"/>
              </a:rPr>
              <a:t> combine des approches théoriques reconnues avec des optimisations concrètes pour un rendu </a:t>
            </a:r>
            <a:r>
              <a:rPr lang="fr-FR" sz="1800" dirty="0" err="1">
                <a:latin typeface="Roboto"/>
                <a:ea typeface="Roboto"/>
                <a:cs typeface="Roboto"/>
                <a:sym typeface="Roboto"/>
              </a:rPr>
              <a:t>fluide.L'utilisation</a:t>
            </a:r>
            <a:r>
              <a:rPr lang="fr-FR" sz="1800" dirty="0">
                <a:latin typeface="Roboto"/>
                <a:ea typeface="Roboto"/>
                <a:cs typeface="Roboto"/>
                <a:sym typeface="Roboto"/>
              </a:rPr>
              <a:t> du GPU et le changement dynamique de modèles ont permis une latence inférieure à 150 </a:t>
            </a:r>
            <a:r>
              <a:rPr lang="fr-FR" sz="1800" dirty="0" err="1">
                <a:latin typeface="Roboto"/>
                <a:ea typeface="Roboto"/>
                <a:cs typeface="Roboto"/>
                <a:sym typeface="Roboto"/>
              </a:rPr>
              <a:t>ms.Les</a:t>
            </a:r>
            <a:r>
              <a:rPr lang="fr-FR" sz="1800" dirty="0">
                <a:latin typeface="Roboto"/>
                <a:ea typeface="Roboto"/>
                <a:cs typeface="Roboto"/>
                <a:sym typeface="Roboto"/>
              </a:rPr>
              <a:t> résultats ouvrent des perspectives prometteuses pour le streaming et l'art numérique </a:t>
            </a:r>
            <a:r>
              <a:rPr lang="fr-FR" sz="1800" dirty="0" err="1">
                <a:latin typeface="Roboto"/>
                <a:ea typeface="Roboto"/>
                <a:cs typeface="Roboto"/>
                <a:sym typeface="Roboto"/>
              </a:rPr>
              <a:t>interactif.Des</a:t>
            </a:r>
            <a:r>
              <a:rPr lang="fr-FR" sz="1800" dirty="0">
                <a:latin typeface="Roboto"/>
                <a:ea typeface="Roboto"/>
                <a:cs typeface="Roboto"/>
                <a:sym typeface="Roboto"/>
              </a:rPr>
              <a:t> améliorations futures sont possibles, notamment sur la cohérence visuelle entre les frames.</a:t>
            </a:r>
            <a:endParaRPr lang="en-US" sz="1800" dirty="0">
              <a:latin typeface="Roboto"/>
              <a:ea typeface="Roboto"/>
              <a:cs typeface="Roboto"/>
              <a:sym typeface="Roboto"/>
            </a:endParaRPr>
          </a:p>
        </p:txBody>
      </p:sp>
    </p:spTree>
    <p:extLst>
      <p:ext uri="{BB962C8B-B14F-4D97-AF65-F5344CB8AC3E}">
        <p14:creationId xmlns:p14="http://schemas.microsoft.com/office/powerpoint/2010/main" val="29358730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457200" y="2386050"/>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t>Merci pour votre attention </a:t>
            </a:r>
            <a:endParaRPr sz="5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Google Shape;333;p17"/>
          <p:cNvSpPr/>
          <p:nvPr/>
        </p:nvSpPr>
        <p:spPr>
          <a:xfrm>
            <a:off x="147985" y="1205384"/>
            <a:ext cx="4657518" cy="3313089"/>
          </a:xfrm>
          <a:prstGeom prst="roundRect">
            <a:avLst>
              <a:gd name="adj" fmla="val 16667"/>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7"/>
          <p:cNvSpPr/>
          <p:nvPr/>
        </p:nvSpPr>
        <p:spPr>
          <a:xfrm>
            <a:off x="250908" y="782875"/>
            <a:ext cx="784800" cy="78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Qu'est-ce que le transfert de style neuronal ?</a:t>
            </a:r>
            <a:endParaRPr lang="fr-MA" dirty="0"/>
          </a:p>
        </p:txBody>
      </p:sp>
      <p:grpSp>
        <p:nvGrpSpPr>
          <p:cNvPr id="337" name="Google Shape;337;p17"/>
          <p:cNvGrpSpPr/>
          <p:nvPr/>
        </p:nvGrpSpPr>
        <p:grpSpPr>
          <a:xfrm>
            <a:off x="407156" y="939126"/>
            <a:ext cx="472011" cy="472011"/>
            <a:chOff x="1190625" y="238125"/>
            <a:chExt cx="5238750" cy="5238750"/>
          </a:xfrm>
        </p:grpSpPr>
        <p:sp>
          <p:nvSpPr>
            <p:cNvPr id="338" name="Google Shape;338;p17"/>
            <p:cNvSpPr/>
            <p:nvPr/>
          </p:nvSpPr>
          <p:spPr>
            <a:xfrm>
              <a:off x="3807425" y="2386825"/>
              <a:ext cx="1355750" cy="306975"/>
            </a:xfrm>
            <a:custGeom>
              <a:avLst/>
              <a:gdLst/>
              <a:ahLst/>
              <a:cxnLst/>
              <a:rect l="l" t="t" r="r" b="b"/>
              <a:pathLst>
                <a:path w="54230" h="12279" extrusionOk="0">
                  <a:moveTo>
                    <a:pt x="5628" y="0"/>
                  </a:moveTo>
                  <a:lnTo>
                    <a:pt x="5219" y="1740"/>
                  </a:lnTo>
                  <a:lnTo>
                    <a:pt x="4707" y="3377"/>
                  </a:lnTo>
                  <a:lnTo>
                    <a:pt x="4093" y="5014"/>
                  </a:lnTo>
                  <a:lnTo>
                    <a:pt x="3480" y="6549"/>
                  </a:lnTo>
                  <a:lnTo>
                    <a:pt x="2661" y="8083"/>
                  </a:lnTo>
                  <a:lnTo>
                    <a:pt x="1842" y="9516"/>
                  </a:lnTo>
                  <a:lnTo>
                    <a:pt x="922" y="10948"/>
                  </a:lnTo>
                  <a:lnTo>
                    <a:pt x="1" y="12279"/>
                  </a:lnTo>
                  <a:lnTo>
                    <a:pt x="51058" y="12279"/>
                  </a:lnTo>
                  <a:lnTo>
                    <a:pt x="52081" y="9209"/>
                  </a:lnTo>
                  <a:lnTo>
                    <a:pt x="53002" y="6242"/>
                  </a:lnTo>
                  <a:lnTo>
                    <a:pt x="53718" y="3172"/>
                  </a:lnTo>
                  <a:lnTo>
                    <a:pt x="542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7"/>
            <p:cNvSpPr/>
            <p:nvPr/>
          </p:nvSpPr>
          <p:spPr>
            <a:xfrm>
              <a:off x="2735625" y="1772900"/>
              <a:ext cx="920900" cy="920900"/>
            </a:xfrm>
            <a:custGeom>
              <a:avLst/>
              <a:gdLst/>
              <a:ahLst/>
              <a:cxnLst/>
              <a:rect l="l" t="t" r="r" b="b"/>
              <a:pathLst>
                <a:path w="36836" h="36836" extrusionOk="0">
                  <a:moveTo>
                    <a:pt x="24558" y="12279"/>
                  </a:moveTo>
                  <a:lnTo>
                    <a:pt x="24558" y="24557"/>
                  </a:lnTo>
                  <a:lnTo>
                    <a:pt x="12279" y="24557"/>
                  </a:lnTo>
                  <a:lnTo>
                    <a:pt x="12279" y="12279"/>
                  </a:lnTo>
                  <a:close/>
                  <a:moveTo>
                    <a:pt x="18418" y="1"/>
                  </a:moveTo>
                  <a:lnTo>
                    <a:pt x="16474" y="103"/>
                  </a:lnTo>
                  <a:lnTo>
                    <a:pt x="14735" y="410"/>
                  </a:lnTo>
                  <a:lnTo>
                    <a:pt x="12893" y="819"/>
                  </a:lnTo>
                  <a:lnTo>
                    <a:pt x="11256" y="1433"/>
                  </a:lnTo>
                  <a:lnTo>
                    <a:pt x="9619" y="2252"/>
                  </a:lnTo>
                  <a:lnTo>
                    <a:pt x="8084" y="3173"/>
                  </a:lnTo>
                  <a:lnTo>
                    <a:pt x="6652" y="4196"/>
                  </a:lnTo>
                  <a:lnTo>
                    <a:pt x="5424" y="5424"/>
                  </a:lnTo>
                  <a:lnTo>
                    <a:pt x="4196" y="6754"/>
                  </a:lnTo>
                  <a:lnTo>
                    <a:pt x="3173" y="8084"/>
                  </a:lnTo>
                  <a:lnTo>
                    <a:pt x="2252" y="9619"/>
                  </a:lnTo>
                  <a:lnTo>
                    <a:pt x="1433" y="11256"/>
                  </a:lnTo>
                  <a:lnTo>
                    <a:pt x="819" y="12995"/>
                  </a:lnTo>
                  <a:lnTo>
                    <a:pt x="410" y="14735"/>
                  </a:lnTo>
                  <a:lnTo>
                    <a:pt x="103" y="16576"/>
                  </a:lnTo>
                  <a:lnTo>
                    <a:pt x="1" y="18418"/>
                  </a:lnTo>
                  <a:lnTo>
                    <a:pt x="103" y="20362"/>
                  </a:lnTo>
                  <a:lnTo>
                    <a:pt x="410" y="22204"/>
                  </a:lnTo>
                  <a:lnTo>
                    <a:pt x="819" y="23943"/>
                  </a:lnTo>
                  <a:lnTo>
                    <a:pt x="1433" y="25580"/>
                  </a:lnTo>
                  <a:lnTo>
                    <a:pt x="2252" y="27218"/>
                  </a:lnTo>
                  <a:lnTo>
                    <a:pt x="3173" y="28752"/>
                  </a:lnTo>
                  <a:lnTo>
                    <a:pt x="4196" y="30185"/>
                  </a:lnTo>
                  <a:lnTo>
                    <a:pt x="5424" y="31515"/>
                  </a:lnTo>
                  <a:lnTo>
                    <a:pt x="6652" y="32640"/>
                  </a:lnTo>
                  <a:lnTo>
                    <a:pt x="8084" y="33766"/>
                  </a:lnTo>
                  <a:lnTo>
                    <a:pt x="9619" y="34687"/>
                  </a:lnTo>
                  <a:lnTo>
                    <a:pt x="11256" y="35403"/>
                  </a:lnTo>
                  <a:lnTo>
                    <a:pt x="12893" y="36017"/>
                  </a:lnTo>
                  <a:lnTo>
                    <a:pt x="14735" y="36529"/>
                  </a:lnTo>
                  <a:lnTo>
                    <a:pt x="16474" y="36733"/>
                  </a:lnTo>
                  <a:lnTo>
                    <a:pt x="18418" y="36836"/>
                  </a:lnTo>
                  <a:lnTo>
                    <a:pt x="20260" y="36733"/>
                  </a:lnTo>
                  <a:lnTo>
                    <a:pt x="22102" y="36529"/>
                  </a:lnTo>
                  <a:lnTo>
                    <a:pt x="23944" y="36017"/>
                  </a:lnTo>
                  <a:lnTo>
                    <a:pt x="25581" y="35403"/>
                  </a:lnTo>
                  <a:lnTo>
                    <a:pt x="27218" y="34687"/>
                  </a:lnTo>
                  <a:lnTo>
                    <a:pt x="28753" y="33766"/>
                  </a:lnTo>
                  <a:lnTo>
                    <a:pt x="30185" y="32640"/>
                  </a:lnTo>
                  <a:lnTo>
                    <a:pt x="31413" y="31515"/>
                  </a:lnTo>
                  <a:lnTo>
                    <a:pt x="32641" y="30185"/>
                  </a:lnTo>
                  <a:lnTo>
                    <a:pt x="33664" y="28752"/>
                  </a:lnTo>
                  <a:lnTo>
                    <a:pt x="34585" y="27218"/>
                  </a:lnTo>
                  <a:lnTo>
                    <a:pt x="35403" y="25580"/>
                  </a:lnTo>
                  <a:lnTo>
                    <a:pt x="36017" y="23943"/>
                  </a:lnTo>
                  <a:lnTo>
                    <a:pt x="36427" y="22204"/>
                  </a:lnTo>
                  <a:lnTo>
                    <a:pt x="36734" y="20362"/>
                  </a:lnTo>
                  <a:lnTo>
                    <a:pt x="36836" y="18418"/>
                  </a:lnTo>
                  <a:lnTo>
                    <a:pt x="36734" y="16576"/>
                  </a:lnTo>
                  <a:lnTo>
                    <a:pt x="36427" y="14735"/>
                  </a:lnTo>
                  <a:lnTo>
                    <a:pt x="36017" y="12995"/>
                  </a:lnTo>
                  <a:lnTo>
                    <a:pt x="35403" y="11256"/>
                  </a:lnTo>
                  <a:lnTo>
                    <a:pt x="34585" y="9619"/>
                  </a:lnTo>
                  <a:lnTo>
                    <a:pt x="33664" y="8084"/>
                  </a:lnTo>
                  <a:lnTo>
                    <a:pt x="32641" y="6754"/>
                  </a:lnTo>
                  <a:lnTo>
                    <a:pt x="31413" y="5424"/>
                  </a:lnTo>
                  <a:lnTo>
                    <a:pt x="30185" y="4196"/>
                  </a:lnTo>
                  <a:lnTo>
                    <a:pt x="28753" y="3173"/>
                  </a:lnTo>
                  <a:lnTo>
                    <a:pt x="27218" y="2252"/>
                  </a:lnTo>
                  <a:lnTo>
                    <a:pt x="25581" y="1433"/>
                  </a:lnTo>
                  <a:lnTo>
                    <a:pt x="23944" y="819"/>
                  </a:lnTo>
                  <a:lnTo>
                    <a:pt x="22102" y="410"/>
                  </a:lnTo>
                  <a:lnTo>
                    <a:pt x="20260" y="103"/>
                  </a:lnTo>
                  <a:lnTo>
                    <a:pt x="18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7"/>
            <p:cNvSpPr/>
            <p:nvPr/>
          </p:nvSpPr>
          <p:spPr>
            <a:xfrm>
              <a:off x="1190625" y="238125"/>
              <a:ext cx="3893275" cy="5238750"/>
            </a:xfrm>
            <a:custGeom>
              <a:avLst/>
              <a:gdLst/>
              <a:ahLst/>
              <a:cxnLst/>
              <a:rect l="l" t="t" r="r" b="b"/>
              <a:pathLst>
                <a:path w="155731" h="209550" extrusionOk="0">
                  <a:moveTo>
                    <a:pt x="86358" y="0"/>
                  </a:moveTo>
                  <a:lnTo>
                    <a:pt x="82879" y="102"/>
                  </a:lnTo>
                  <a:lnTo>
                    <a:pt x="79502" y="307"/>
                  </a:lnTo>
                  <a:lnTo>
                    <a:pt x="76228" y="716"/>
                  </a:lnTo>
                  <a:lnTo>
                    <a:pt x="72851" y="1228"/>
                  </a:lnTo>
                  <a:lnTo>
                    <a:pt x="69679" y="1842"/>
                  </a:lnTo>
                  <a:lnTo>
                    <a:pt x="66508" y="2660"/>
                  </a:lnTo>
                  <a:lnTo>
                    <a:pt x="63438" y="3581"/>
                  </a:lnTo>
                  <a:lnTo>
                    <a:pt x="60368" y="4604"/>
                  </a:lnTo>
                  <a:lnTo>
                    <a:pt x="57401" y="5832"/>
                  </a:lnTo>
                  <a:lnTo>
                    <a:pt x="54536" y="7060"/>
                  </a:lnTo>
                  <a:lnTo>
                    <a:pt x="51671" y="8493"/>
                  </a:lnTo>
                  <a:lnTo>
                    <a:pt x="48909" y="10027"/>
                  </a:lnTo>
                  <a:lnTo>
                    <a:pt x="46248" y="11664"/>
                  </a:lnTo>
                  <a:lnTo>
                    <a:pt x="43690" y="13404"/>
                  </a:lnTo>
                  <a:lnTo>
                    <a:pt x="41235" y="15246"/>
                  </a:lnTo>
                  <a:lnTo>
                    <a:pt x="38779" y="17190"/>
                  </a:lnTo>
                  <a:lnTo>
                    <a:pt x="36426" y="19236"/>
                  </a:lnTo>
                  <a:lnTo>
                    <a:pt x="34277" y="21385"/>
                  </a:lnTo>
                  <a:lnTo>
                    <a:pt x="32128" y="23636"/>
                  </a:lnTo>
                  <a:lnTo>
                    <a:pt x="30082" y="25989"/>
                  </a:lnTo>
                  <a:lnTo>
                    <a:pt x="28138" y="28342"/>
                  </a:lnTo>
                  <a:lnTo>
                    <a:pt x="26296" y="30798"/>
                  </a:lnTo>
                  <a:lnTo>
                    <a:pt x="24557" y="33356"/>
                  </a:lnTo>
                  <a:lnTo>
                    <a:pt x="22920" y="35914"/>
                  </a:lnTo>
                  <a:lnTo>
                    <a:pt x="21385" y="38574"/>
                  </a:lnTo>
                  <a:lnTo>
                    <a:pt x="20055" y="41235"/>
                  </a:lnTo>
                  <a:lnTo>
                    <a:pt x="18724" y="43997"/>
                  </a:lnTo>
                  <a:lnTo>
                    <a:pt x="17599" y="46862"/>
                  </a:lnTo>
                  <a:lnTo>
                    <a:pt x="16576" y="49727"/>
                  </a:lnTo>
                  <a:lnTo>
                    <a:pt x="15655" y="52694"/>
                  </a:lnTo>
                  <a:lnTo>
                    <a:pt x="14836" y="55559"/>
                  </a:lnTo>
                  <a:lnTo>
                    <a:pt x="14120" y="58629"/>
                  </a:lnTo>
                  <a:lnTo>
                    <a:pt x="13711" y="60778"/>
                  </a:lnTo>
                  <a:lnTo>
                    <a:pt x="13404" y="62926"/>
                  </a:lnTo>
                  <a:lnTo>
                    <a:pt x="13097" y="65177"/>
                  </a:lnTo>
                  <a:lnTo>
                    <a:pt x="12892" y="67326"/>
                  </a:lnTo>
                  <a:lnTo>
                    <a:pt x="12790" y="69475"/>
                  </a:lnTo>
                  <a:lnTo>
                    <a:pt x="12688" y="71624"/>
                  </a:lnTo>
                  <a:lnTo>
                    <a:pt x="12688" y="73772"/>
                  </a:lnTo>
                  <a:lnTo>
                    <a:pt x="12688" y="75921"/>
                  </a:lnTo>
                  <a:lnTo>
                    <a:pt x="12790" y="78070"/>
                  </a:lnTo>
                  <a:lnTo>
                    <a:pt x="12995" y="80218"/>
                  </a:lnTo>
                  <a:lnTo>
                    <a:pt x="13199" y="82367"/>
                  </a:lnTo>
                  <a:lnTo>
                    <a:pt x="13506" y="84516"/>
                  </a:lnTo>
                  <a:lnTo>
                    <a:pt x="13813" y="86562"/>
                  </a:lnTo>
                  <a:lnTo>
                    <a:pt x="14222" y="88711"/>
                  </a:lnTo>
                  <a:lnTo>
                    <a:pt x="14734" y="90757"/>
                  </a:lnTo>
                  <a:lnTo>
                    <a:pt x="15246" y="92804"/>
                  </a:lnTo>
                  <a:lnTo>
                    <a:pt x="0" y="118383"/>
                  </a:lnTo>
                  <a:lnTo>
                    <a:pt x="24966" y="136187"/>
                  </a:lnTo>
                  <a:lnTo>
                    <a:pt x="24966" y="171896"/>
                  </a:lnTo>
                  <a:lnTo>
                    <a:pt x="49523" y="171896"/>
                  </a:lnTo>
                  <a:lnTo>
                    <a:pt x="49523" y="209550"/>
                  </a:lnTo>
                  <a:lnTo>
                    <a:pt x="135471" y="209550"/>
                  </a:lnTo>
                  <a:lnTo>
                    <a:pt x="135471" y="184072"/>
                  </a:lnTo>
                  <a:lnTo>
                    <a:pt x="135573" y="179775"/>
                  </a:lnTo>
                  <a:lnTo>
                    <a:pt x="135675" y="175478"/>
                  </a:lnTo>
                  <a:lnTo>
                    <a:pt x="135982" y="171078"/>
                  </a:lnTo>
                  <a:lnTo>
                    <a:pt x="136392" y="166678"/>
                  </a:lnTo>
                  <a:lnTo>
                    <a:pt x="136903" y="162278"/>
                  </a:lnTo>
                  <a:lnTo>
                    <a:pt x="137620" y="157776"/>
                  </a:lnTo>
                  <a:lnTo>
                    <a:pt x="138336" y="153274"/>
                  </a:lnTo>
                  <a:lnTo>
                    <a:pt x="139257" y="148670"/>
                  </a:lnTo>
                  <a:lnTo>
                    <a:pt x="140280" y="144066"/>
                  </a:lnTo>
                  <a:lnTo>
                    <a:pt x="141405" y="139359"/>
                  </a:lnTo>
                  <a:lnTo>
                    <a:pt x="142735" y="134652"/>
                  </a:lnTo>
                  <a:lnTo>
                    <a:pt x="144066" y="129946"/>
                  </a:lnTo>
                  <a:lnTo>
                    <a:pt x="145600" y="125137"/>
                  </a:lnTo>
                  <a:lnTo>
                    <a:pt x="147238" y="120328"/>
                  </a:lnTo>
                  <a:lnTo>
                    <a:pt x="149079" y="115416"/>
                  </a:lnTo>
                  <a:lnTo>
                    <a:pt x="150921" y="110505"/>
                  </a:lnTo>
                  <a:lnTo>
                    <a:pt x="78684" y="110505"/>
                  </a:lnTo>
                  <a:lnTo>
                    <a:pt x="77046" y="110403"/>
                  </a:lnTo>
                  <a:lnTo>
                    <a:pt x="75512" y="110198"/>
                  </a:lnTo>
                  <a:lnTo>
                    <a:pt x="73977" y="109891"/>
                  </a:lnTo>
                  <a:lnTo>
                    <a:pt x="72544" y="109584"/>
                  </a:lnTo>
                  <a:lnTo>
                    <a:pt x="71112" y="109175"/>
                  </a:lnTo>
                  <a:lnTo>
                    <a:pt x="69679" y="108663"/>
                  </a:lnTo>
                  <a:lnTo>
                    <a:pt x="68247" y="108152"/>
                  </a:lnTo>
                  <a:lnTo>
                    <a:pt x="66917" y="107538"/>
                  </a:lnTo>
                  <a:lnTo>
                    <a:pt x="65587" y="106821"/>
                  </a:lnTo>
                  <a:lnTo>
                    <a:pt x="64257" y="106105"/>
                  </a:lnTo>
                  <a:lnTo>
                    <a:pt x="63029" y="105287"/>
                  </a:lnTo>
                  <a:lnTo>
                    <a:pt x="61801" y="104468"/>
                  </a:lnTo>
                  <a:lnTo>
                    <a:pt x="60675" y="103547"/>
                  </a:lnTo>
                  <a:lnTo>
                    <a:pt x="59550" y="102524"/>
                  </a:lnTo>
                  <a:lnTo>
                    <a:pt x="58527" y="101501"/>
                  </a:lnTo>
                  <a:lnTo>
                    <a:pt x="57503" y="100478"/>
                  </a:lnTo>
                  <a:lnTo>
                    <a:pt x="56480" y="99352"/>
                  </a:lnTo>
                  <a:lnTo>
                    <a:pt x="55662" y="98227"/>
                  </a:lnTo>
                  <a:lnTo>
                    <a:pt x="54741" y="96999"/>
                  </a:lnTo>
                  <a:lnTo>
                    <a:pt x="53922" y="95771"/>
                  </a:lnTo>
                  <a:lnTo>
                    <a:pt x="53206" y="94441"/>
                  </a:lnTo>
                  <a:lnTo>
                    <a:pt x="52592" y="93111"/>
                  </a:lnTo>
                  <a:lnTo>
                    <a:pt x="51978" y="91780"/>
                  </a:lnTo>
                  <a:lnTo>
                    <a:pt x="51364" y="90348"/>
                  </a:lnTo>
                  <a:lnTo>
                    <a:pt x="50853" y="88916"/>
                  </a:lnTo>
                  <a:lnTo>
                    <a:pt x="50443" y="87483"/>
                  </a:lnTo>
                  <a:lnTo>
                    <a:pt x="50136" y="86051"/>
                  </a:lnTo>
                  <a:lnTo>
                    <a:pt x="49830" y="84516"/>
                  </a:lnTo>
                  <a:lnTo>
                    <a:pt x="49625" y="82981"/>
                  </a:lnTo>
                  <a:lnTo>
                    <a:pt x="49523" y="81446"/>
                  </a:lnTo>
                  <a:lnTo>
                    <a:pt x="49523" y="79809"/>
                  </a:lnTo>
                  <a:lnTo>
                    <a:pt x="49523" y="78274"/>
                  </a:lnTo>
                  <a:lnTo>
                    <a:pt x="49625" y="76740"/>
                  </a:lnTo>
                  <a:lnTo>
                    <a:pt x="49830" y="75205"/>
                  </a:lnTo>
                  <a:lnTo>
                    <a:pt x="50136" y="73670"/>
                  </a:lnTo>
                  <a:lnTo>
                    <a:pt x="50443" y="72135"/>
                  </a:lnTo>
                  <a:lnTo>
                    <a:pt x="50853" y="70703"/>
                  </a:lnTo>
                  <a:lnTo>
                    <a:pt x="51364" y="69270"/>
                  </a:lnTo>
                  <a:lnTo>
                    <a:pt x="51978" y="67838"/>
                  </a:lnTo>
                  <a:lnTo>
                    <a:pt x="52592" y="66508"/>
                  </a:lnTo>
                  <a:lnTo>
                    <a:pt x="53206" y="65177"/>
                  </a:lnTo>
                  <a:lnTo>
                    <a:pt x="53922" y="63950"/>
                  </a:lnTo>
                  <a:lnTo>
                    <a:pt x="54741" y="62722"/>
                  </a:lnTo>
                  <a:lnTo>
                    <a:pt x="55662" y="61494"/>
                  </a:lnTo>
                  <a:lnTo>
                    <a:pt x="56480" y="60266"/>
                  </a:lnTo>
                  <a:lnTo>
                    <a:pt x="57503" y="59243"/>
                  </a:lnTo>
                  <a:lnTo>
                    <a:pt x="58527" y="58117"/>
                  </a:lnTo>
                  <a:lnTo>
                    <a:pt x="59550" y="57094"/>
                  </a:lnTo>
                  <a:lnTo>
                    <a:pt x="60675" y="56173"/>
                  </a:lnTo>
                  <a:lnTo>
                    <a:pt x="61801" y="55252"/>
                  </a:lnTo>
                  <a:lnTo>
                    <a:pt x="63029" y="54332"/>
                  </a:lnTo>
                  <a:lnTo>
                    <a:pt x="64257" y="53615"/>
                  </a:lnTo>
                  <a:lnTo>
                    <a:pt x="65587" y="52797"/>
                  </a:lnTo>
                  <a:lnTo>
                    <a:pt x="66917" y="52183"/>
                  </a:lnTo>
                  <a:lnTo>
                    <a:pt x="68247" y="51569"/>
                  </a:lnTo>
                  <a:lnTo>
                    <a:pt x="69679" y="50955"/>
                  </a:lnTo>
                  <a:lnTo>
                    <a:pt x="71112" y="50546"/>
                  </a:lnTo>
                  <a:lnTo>
                    <a:pt x="72544" y="50136"/>
                  </a:lnTo>
                  <a:lnTo>
                    <a:pt x="73977" y="49727"/>
                  </a:lnTo>
                  <a:lnTo>
                    <a:pt x="75512" y="49523"/>
                  </a:lnTo>
                  <a:lnTo>
                    <a:pt x="77046" y="49318"/>
                  </a:lnTo>
                  <a:lnTo>
                    <a:pt x="78684" y="49216"/>
                  </a:lnTo>
                  <a:lnTo>
                    <a:pt x="80218" y="49113"/>
                  </a:lnTo>
                  <a:lnTo>
                    <a:pt x="155730" y="49113"/>
                  </a:lnTo>
                  <a:lnTo>
                    <a:pt x="154707" y="46453"/>
                  </a:lnTo>
                  <a:lnTo>
                    <a:pt x="153684" y="43895"/>
                  </a:lnTo>
                  <a:lnTo>
                    <a:pt x="152456" y="41337"/>
                  </a:lnTo>
                  <a:lnTo>
                    <a:pt x="151228" y="38881"/>
                  </a:lnTo>
                  <a:lnTo>
                    <a:pt x="149898" y="36426"/>
                  </a:lnTo>
                  <a:lnTo>
                    <a:pt x="148363" y="34072"/>
                  </a:lnTo>
                  <a:lnTo>
                    <a:pt x="146828" y="31719"/>
                  </a:lnTo>
                  <a:lnTo>
                    <a:pt x="145191" y="29468"/>
                  </a:lnTo>
                  <a:lnTo>
                    <a:pt x="143554" y="27319"/>
                  </a:lnTo>
                  <a:lnTo>
                    <a:pt x="141712" y="25171"/>
                  </a:lnTo>
                  <a:lnTo>
                    <a:pt x="139871" y="23124"/>
                  </a:lnTo>
                  <a:lnTo>
                    <a:pt x="137926" y="21078"/>
                  </a:lnTo>
                  <a:lnTo>
                    <a:pt x="135880" y="19236"/>
                  </a:lnTo>
                  <a:lnTo>
                    <a:pt x="133834" y="17394"/>
                  </a:lnTo>
                  <a:lnTo>
                    <a:pt x="131685" y="15655"/>
                  </a:lnTo>
                  <a:lnTo>
                    <a:pt x="129434" y="13915"/>
                  </a:lnTo>
                  <a:lnTo>
                    <a:pt x="127081" y="12381"/>
                  </a:lnTo>
                  <a:lnTo>
                    <a:pt x="124727" y="10846"/>
                  </a:lnTo>
                  <a:lnTo>
                    <a:pt x="122374" y="9413"/>
                  </a:lnTo>
                  <a:lnTo>
                    <a:pt x="119918" y="8083"/>
                  </a:lnTo>
                  <a:lnTo>
                    <a:pt x="117360" y="6855"/>
                  </a:lnTo>
                  <a:lnTo>
                    <a:pt x="114700" y="5730"/>
                  </a:lnTo>
                  <a:lnTo>
                    <a:pt x="112142" y="4707"/>
                  </a:lnTo>
                  <a:lnTo>
                    <a:pt x="109379" y="3786"/>
                  </a:lnTo>
                  <a:lnTo>
                    <a:pt x="106719" y="2865"/>
                  </a:lnTo>
                  <a:lnTo>
                    <a:pt x="103854" y="2149"/>
                  </a:lnTo>
                  <a:lnTo>
                    <a:pt x="101092" y="1535"/>
                  </a:lnTo>
                  <a:lnTo>
                    <a:pt x="98227" y="1023"/>
                  </a:lnTo>
                  <a:lnTo>
                    <a:pt x="95259" y="614"/>
                  </a:lnTo>
                  <a:lnTo>
                    <a:pt x="92292" y="307"/>
                  </a:lnTo>
                  <a:lnTo>
                    <a:pt x="89325" y="102"/>
                  </a:lnTo>
                  <a:lnTo>
                    <a:pt x="86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7"/>
            <p:cNvSpPr/>
            <p:nvPr/>
          </p:nvSpPr>
          <p:spPr>
            <a:xfrm>
              <a:off x="3807425" y="1772900"/>
              <a:ext cx="1383900" cy="306975"/>
            </a:xfrm>
            <a:custGeom>
              <a:avLst/>
              <a:gdLst/>
              <a:ahLst/>
              <a:cxnLst/>
              <a:rect l="l" t="t" r="r" b="b"/>
              <a:pathLst>
                <a:path w="55356" h="12279" extrusionOk="0">
                  <a:moveTo>
                    <a:pt x="1" y="1"/>
                  </a:moveTo>
                  <a:lnTo>
                    <a:pt x="922" y="1433"/>
                  </a:lnTo>
                  <a:lnTo>
                    <a:pt x="1842" y="2763"/>
                  </a:lnTo>
                  <a:lnTo>
                    <a:pt x="2661" y="4298"/>
                  </a:lnTo>
                  <a:lnTo>
                    <a:pt x="3480" y="5833"/>
                  </a:lnTo>
                  <a:lnTo>
                    <a:pt x="4093" y="7368"/>
                  </a:lnTo>
                  <a:lnTo>
                    <a:pt x="4707" y="9005"/>
                  </a:lnTo>
                  <a:lnTo>
                    <a:pt x="5219" y="10642"/>
                  </a:lnTo>
                  <a:lnTo>
                    <a:pt x="5628" y="12279"/>
                  </a:lnTo>
                  <a:lnTo>
                    <a:pt x="55355" y="12279"/>
                  </a:lnTo>
                  <a:lnTo>
                    <a:pt x="55253" y="9209"/>
                  </a:lnTo>
                  <a:lnTo>
                    <a:pt x="55048" y="6140"/>
                  </a:lnTo>
                  <a:lnTo>
                    <a:pt x="54742" y="3070"/>
                  </a:lnTo>
                  <a:lnTo>
                    <a:pt x="542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7"/>
            <p:cNvSpPr/>
            <p:nvPr/>
          </p:nvSpPr>
          <p:spPr>
            <a:xfrm>
              <a:off x="5083875" y="545075"/>
              <a:ext cx="1345500" cy="1227850"/>
            </a:xfrm>
            <a:custGeom>
              <a:avLst/>
              <a:gdLst/>
              <a:ahLst/>
              <a:cxnLst/>
              <a:rect l="l" t="t" r="r" b="b"/>
              <a:pathLst>
                <a:path w="53820" h="49114" extrusionOk="0">
                  <a:moveTo>
                    <a:pt x="34993" y="0"/>
                  </a:moveTo>
                  <a:lnTo>
                    <a:pt x="33152" y="103"/>
                  </a:lnTo>
                  <a:lnTo>
                    <a:pt x="31310" y="410"/>
                  </a:lnTo>
                  <a:lnTo>
                    <a:pt x="29468" y="819"/>
                  </a:lnTo>
                  <a:lnTo>
                    <a:pt x="27831" y="1433"/>
                  </a:lnTo>
                  <a:lnTo>
                    <a:pt x="26194" y="2251"/>
                  </a:lnTo>
                  <a:lnTo>
                    <a:pt x="24659" y="3172"/>
                  </a:lnTo>
                  <a:lnTo>
                    <a:pt x="23227" y="4195"/>
                  </a:lnTo>
                  <a:lnTo>
                    <a:pt x="21999" y="5423"/>
                  </a:lnTo>
                  <a:lnTo>
                    <a:pt x="20771" y="6753"/>
                  </a:lnTo>
                  <a:lnTo>
                    <a:pt x="19748" y="8186"/>
                  </a:lnTo>
                  <a:lnTo>
                    <a:pt x="18827" y="9618"/>
                  </a:lnTo>
                  <a:lnTo>
                    <a:pt x="18008" y="11255"/>
                  </a:lnTo>
                  <a:lnTo>
                    <a:pt x="17394" y="12995"/>
                  </a:lnTo>
                  <a:lnTo>
                    <a:pt x="16985" y="14734"/>
                  </a:lnTo>
                  <a:lnTo>
                    <a:pt x="16678" y="16576"/>
                  </a:lnTo>
                  <a:lnTo>
                    <a:pt x="16576" y="18418"/>
                  </a:lnTo>
                  <a:lnTo>
                    <a:pt x="16678" y="20567"/>
                  </a:lnTo>
                  <a:lnTo>
                    <a:pt x="16985" y="22511"/>
                  </a:lnTo>
                  <a:lnTo>
                    <a:pt x="17599" y="24455"/>
                  </a:lnTo>
                  <a:lnTo>
                    <a:pt x="18315" y="26399"/>
                  </a:lnTo>
                  <a:lnTo>
                    <a:pt x="7879" y="36835"/>
                  </a:lnTo>
                  <a:lnTo>
                    <a:pt x="0" y="36835"/>
                  </a:lnTo>
                  <a:lnTo>
                    <a:pt x="1023" y="39803"/>
                  </a:lnTo>
                  <a:lnTo>
                    <a:pt x="1944" y="42872"/>
                  </a:lnTo>
                  <a:lnTo>
                    <a:pt x="2660" y="45942"/>
                  </a:lnTo>
                  <a:lnTo>
                    <a:pt x="3172" y="49114"/>
                  </a:lnTo>
                  <a:lnTo>
                    <a:pt x="12995" y="49114"/>
                  </a:lnTo>
                  <a:lnTo>
                    <a:pt x="27115" y="35096"/>
                  </a:lnTo>
                  <a:lnTo>
                    <a:pt x="28956" y="35812"/>
                  </a:lnTo>
                  <a:lnTo>
                    <a:pt x="30900" y="36426"/>
                  </a:lnTo>
                  <a:lnTo>
                    <a:pt x="32845" y="36733"/>
                  </a:lnTo>
                  <a:lnTo>
                    <a:pt x="34993" y="36835"/>
                  </a:lnTo>
                  <a:lnTo>
                    <a:pt x="36835" y="36733"/>
                  </a:lnTo>
                  <a:lnTo>
                    <a:pt x="38677" y="36528"/>
                  </a:lnTo>
                  <a:lnTo>
                    <a:pt x="40518" y="36017"/>
                  </a:lnTo>
                  <a:lnTo>
                    <a:pt x="42258" y="35403"/>
                  </a:lnTo>
                  <a:lnTo>
                    <a:pt x="43895" y="34584"/>
                  </a:lnTo>
                  <a:lnTo>
                    <a:pt x="45430" y="33663"/>
                  </a:lnTo>
                  <a:lnTo>
                    <a:pt x="46862" y="32640"/>
                  </a:lnTo>
                  <a:lnTo>
                    <a:pt x="48192" y="31412"/>
                  </a:lnTo>
                  <a:lnTo>
                    <a:pt x="49420" y="30185"/>
                  </a:lnTo>
                  <a:lnTo>
                    <a:pt x="50546" y="28752"/>
                  </a:lnTo>
                  <a:lnTo>
                    <a:pt x="51467" y="27217"/>
                  </a:lnTo>
                  <a:lnTo>
                    <a:pt x="52285" y="25580"/>
                  </a:lnTo>
                  <a:lnTo>
                    <a:pt x="52899" y="23943"/>
                  </a:lnTo>
                  <a:lnTo>
                    <a:pt x="53411" y="22101"/>
                  </a:lnTo>
                  <a:lnTo>
                    <a:pt x="53718" y="20362"/>
                  </a:lnTo>
                  <a:lnTo>
                    <a:pt x="53820" y="18418"/>
                  </a:lnTo>
                  <a:lnTo>
                    <a:pt x="53718" y="16576"/>
                  </a:lnTo>
                  <a:lnTo>
                    <a:pt x="53411" y="14734"/>
                  </a:lnTo>
                  <a:lnTo>
                    <a:pt x="52899" y="12995"/>
                  </a:lnTo>
                  <a:lnTo>
                    <a:pt x="52285" y="11255"/>
                  </a:lnTo>
                  <a:lnTo>
                    <a:pt x="51467" y="9618"/>
                  </a:lnTo>
                  <a:lnTo>
                    <a:pt x="50546" y="8186"/>
                  </a:lnTo>
                  <a:lnTo>
                    <a:pt x="49420" y="6753"/>
                  </a:lnTo>
                  <a:lnTo>
                    <a:pt x="48192" y="5423"/>
                  </a:lnTo>
                  <a:lnTo>
                    <a:pt x="46862" y="4195"/>
                  </a:lnTo>
                  <a:lnTo>
                    <a:pt x="45430" y="3172"/>
                  </a:lnTo>
                  <a:lnTo>
                    <a:pt x="43895" y="2251"/>
                  </a:lnTo>
                  <a:lnTo>
                    <a:pt x="42258" y="1433"/>
                  </a:lnTo>
                  <a:lnTo>
                    <a:pt x="40518" y="819"/>
                  </a:lnTo>
                  <a:lnTo>
                    <a:pt x="38677" y="410"/>
                  </a:lnTo>
                  <a:lnTo>
                    <a:pt x="36835" y="103"/>
                  </a:lnTo>
                  <a:lnTo>
                    <a:pt x="349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7"/>
            <p:cNvSpPr/>
            <p:nvPr/>
          </p:nvSpPr>
          <p:spPr>
            <a:xfrm>
              <a:off x="5163150" y="1772900"/>
              <a:ext cx="1266225" cy="920900"/>
            </a:xfrm>
            <a:custGeom>
              <a:avLst/>
              <a:gdLst/>
              <a:ahLst/>
              <a:cxnLst/>
              <a:rect l="l" t="t" r="r" b="b"/>
              <a:pathLst>
                <a:path w="50649" h="36836" extrusionOk="0">
                  <a:moveTo>
                    <a:pt x="31822" y="1"/>
                  </a:moveTo>
                  <a:lnTo>
                    <a:pt x="30287" y="103"/>
                  </a:lnTo>
                  <a:lnTo>
                    <a:pt x="28855" y="205"/>
                  </a:lnTo>
                  <a:lnTo>
                    <a:pt x="27423" y="512"/>
                  </a:lnTo>
                  <a:lnTo>
                    <a:pt x="26092" y="921"/>
                  </a:lnTo>
                  <a:lnTo>
                    <a:pt x="24762" y="1433"/>
                  </a:lnTo>
                  <a:lnTo>
                    <a:pt x="23432" y="2047"/>
                  </a:lnTo>
                  <a:lnTo>
                    <a:pt x="22204" y="2661"/>
                  </a:lnTo>
                  <a:lnTo>
                    <a:pt x="21079" y="3479"/>
                  </a:lnTo>
                  <a:lnTo>
                    <a:pt x="19953" y="4298"/>
                  </a:lnTo>
                  <a:lnTo>
                    <a:pt x="18930" y="5321"/>
                  </a:lnTo>
                  <a:lnTo>
                    <a:pt x="18009" y="6242"/>
                  </a:lnTo>
                  <a:lnTo>
                    <a:pt x="17088" y="7368"/>
                  </a:lnTo>
                  <a:lnTo>
                    <a:pt x="16270" y="8493"/>
                  </a:lnTo>
                  <a:lnTo>
                    <a:pt x="15553" y="9721"/>
                  </a:lnTo>
                  <a:lnTo>
                    <a:pt x="14940" y="10949"/>
                  </a:lnTo>
                  <a:lnTo>
                    <a:pt x="14428" y="12279"/>
                  </a:lnTo>
                  <a:lnTo>
                    <a:pt x="1126" y="12279"/>
                  </a:lnTo>
                  <a:lnTo>
                    <a:pt x="1024" y="15451"/>
                  </a:lnTo>
                  <a:lnTo>
                    <a:pt x="819" y="18520"/>
                  </a:lnTo>
                  <a:lnTo>
                    <a:pt x="513" y="21488"/>
                  </a:lnTo>
                  <a:lnTo>
                    <a:pt x="1" y="24557"/>
                  </a:lnTo>
                  <a:lnTo>
                    <a:pt x="14428" y="24557"/>
                  </a:lnTo>
                  <a:lnTo>
                    <a:pt x="14940" y="25887"/>
                  </a:lnTo>
                  <a:lnTo>
                    <a:pt x="15553" y="27115"/>
                  </a:lnTo>
                  <a:lnTo>
                    <a:pt x="16270" y="28343"/>
                  </a:lnTo>
                  <a:lnTo>
                    <a:pt x="17088" y="29469"/>
                  </a:lnTo>
                  <a:lnTo>
                    <a:pt x="18009" y="30594"/>
                  </a:lnTo>
                  <a:lnTo>
                    <a:pt x="18930" y="31617"/>
                  </a:lnTo>
                  <a:lnTo>
                    <a:pt x="19953" y="32538"/>
                  </a:lnTo>
                  <a:lnTo>
                    <a:pt x="21079" y="33357"/>
                  </a:lnTo>
                  <a:lnTo>
                    <a:pt x="22204" y="34175"/>
                  </a:lnTo>
                  <a:lnTo>
                    <a:pt x="23432" y="34891"/>
                  </a:lnTo>
                  <a:lnTo>
                    <a:pt x="24762" y="35403"/>
                  </a:lnTo>
                  <a:lnTo>
                    <a:pt x="26092" y="35915"/>
                  </a:lnTo>
                  <a:lnTo>
                    <a:pt x="27423" y="36324"/>
                  </a:lnTo>
                  <a:lnTo>
                    <a:pt x="28855" y="36631"/>
                  </a:lnTo>
                  <a:lnTo>
                    <a:pt x="30287" y="36836"/>
                  </a:lnTo>
                  <a:lnTo>
                    <a:pt x="31822" y="36836"/>
                  </a:lnTo>
                  <a:lnTo>
                    <a:pt x="33664" y="36733"/>
                  </a:lnTo>
                  <a:lnTo>
                    <a:pt x="35506" y="36529"/>
                  </a:lnTo>
                  <a:lnTo>
                    <a:pt x="37347" y="36017"/>
                  </a:lnTo>
                  <a:lnTo>
                    <a:pt x="39087" y="35403"/>
                  </a:lnTo>
                  <a:lnTo>
                    <a:pt x="40724" y="34585"/>
                  </a:lnTo>
                  <a:lnTo>
                    <a:pt x="42259" y="33664"/>
                  </a:lnTo>
                  <a:lnTo>
                    <a:pt x="43691" y="32640"/>
                  </a:lnTo>
                  <a:lnTo>
                    <a:pt x="45021" y="31413"/>
                  </a:lnTo>
                  <a:lnTo>
                    <a:pt x="46249" y="30185"/>
                  </a:lnTo>
                  <a:lnTo>
                    <a:pt x="47375" y="28752"/>
                  </a:lnTo>
                  <a:lnTo>
                    <a:pt x="48296" y="27218"/>
                  </a:lnTo>
                  <a:lnTo>
                    <a:pt x="49114" y="25580"/>
                  </a:lnTo>
                  <a:lnTo>
                    <a:pt x="49728" y="23943"/>
                  </a:lnTo>
                  <a:lnTo>
                    <a:pt x="50240" y="22102"/>
                  </a:lnTo>
                  <a:lnTo>
                    <a:pt x="50547" y="20362"/>
                  </a:lnTo>
                  <a:lnTo>
                    <a:pt x="50649" y="18418"/>
                  </a:lnTo>
                  <a:lnTo>
                    <a:pt x="50547" y="16576"/>
                  </a:lnTo>
                  <a:lnTo>
                    <a:pt x="50240" y="14735"/>
                  </a:lnTo>
                  <a:lnTo>
                    <a:pt x="49728" y="12995"/>
                  </a:lnTo>
                  <a:lnTo>
                    <a:pt x="49114" y="11256"/>
                  </a:lnTo>
                  <a:lnTo>
                    <a:pt x="48296" y="9619"/>
                  </a:lnTo>
                  <a:lnTo>
                    <a:pt x="47375" y="8186"/>
                  </a:lnTo>
                  <a:lnTo>
                    <a:pt x="46249" y="6754"/>
                  </a:lnTo>
                  <a:lnTo>
                    <a:pt x="45021" y="5424"/>
                  </a:lnTo>
                  <a:lnTo>
                    <a:pt x="43691" y="4196"/>
                  </a:lnTo>
                  <a:lnTo>
                    <a:pt x="42259" y="3173"/>
                  </a:lnTo>
                  <a:lnTo>
                    <a:pt x="40724" y="2252"/>
                  </a:lnTo>
                  <a:lnTo>
                    <a:pt x="39087" y="1433"/>
                  </a:lnTo>
                  <a:lnTo>
                    <a:pt x="37347" y="819"/>
                  </a:lnTo>
                  <a:lnTo>
                    <a:pt x="35506" y="410"/>
                  </a:lnTo>
                  <a:lnTo>
                    <a:pt x="33664" y="103"/>
                  </a:lnTo>
                  <a:lnTo>
                    <a:pt x="31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4963650" y="2693775"/>
              <a:ext cx="1465725" cy="1227850"/>
            </a:xfrm>
            <a:custGeom>
              <a:avLst/>
              <a:gdLst/>
              <a:ahLst/>
              <a:cxnLst/>
              <a:rect l="l" t="t" r="r" b="b"/>
              <a:pathLst>
                <a:path w="58629" h="49114" extrusionOk="0">
                  <a:moveTo>
                    <a:pt x="4809" y="1"/>
                  </a:moveTo>
                  <a:lnTo>
                    <a:pt x="4400" y="1228"/>
                  </a:lnTo>
                  <a:lnTo>
                    <a:pt x="3990" y="2354"/>
                  </a:lnTo>
                  <a:lnTo>
                    <a:pt x="2967" y="4810"/>
                  </a:lnTo>
                  <a:lnTo>
                    <a:pt x="1637" y="7981"/>
                  </a:lnTo>
                  <a:lnTo>
                    <a:pt x="0" y="12279"/>
                  </a:lnTo>
                  <a:lnTo>
                    <a:pt x="12688" y="12279"/>
                  </a:lnTo>
                  <a:lnTo>
                    <a:pt x="23124" y="22818"/>
                  </a:lnTo>
                  <a:lnTo>
                    <a:pt x="22408" y="24660"/>
                  </a:lnTo>
                  <a:lnTo>
                    <a:pt x="21794" y="26604"/>
                  </a:lnTo>
                  <a:lnTo>
                    <a:pt x="21487" y="28650"/>
                  </a:lnTo>
                  <a:lnTo>
                    <a:pt x="21385" y="30696"/>
                  </a:lnTo>
                  <a:lnTo>
                    <a:pt x="21487" y="32640"/>
                  </a:lnTo>
                  <a:lnTo>
                    <a:pt x="21794" y="34380"/>
                  </a:lnTo>
                  <a:lnTo>
                    <a:pt x="22203" y="36222"/>
                  </a:lnTo>
                  <a:lnTo>
                    <a:pt x="22817" y="37859"/>
                  </a:lnTo>
                  <a:lnTo>
                    <a:pt x="23636" y="39496"/>
                  </a:lnTo>
                  <a:lnTo>
                    <a:pt x="24557" y="41031"/>
                  </a:lnTo>
                  <a:lnTo>
                    <a:pt x="25580" y="42463"/>
                  </a:lnTo>
                  <a:lnTo>
                    <a:pt x="26808" y="43691"/>
                  </a:lnTo>
                  <a:lnTo>
                    <a:pt x="28036" y="44919"/>
                  </a:lnTo>
                  <a:lnTo>
                    <a:pt x="29468" y="45942"/>
                  </a:lnTo>
                  <a:lnTo>
                    <a:pt x="31003" y="46863"/>
                  </a:lnTo>
                  <a:lnTo>
                    <a:pt x="32640" y="47681"/>
                  </a:lnTo>
                  <a:lnTo>
                    <a:pt x="34277" y="48295"/>
                  </a:lnTo>
                  <a:lnTo>
                    <a:pt x="36119" y="48807"/>
                  </a:lnTo>
                  <a:lnTo>
                    <a:pt x="37961" y="49012"/>
                  </a:lnTo>
                  <a:lnTo>
                    <a:pt x="39802" y="49114"/>
                  </a:lnTo>
                  <a:lnTo>
                    <a:pt x="41644" y="49012"/>
                  </a:lnTo>
                  <a:lnTo>
                    <a:pt x="43486" y="48807"/>
                  </a:lnTo>
                  <a:lnTo>
                    <a:pt x="45327" y="48295"/>
                  </a:lnTo>
                  <a:lnTo>
                    <a:pt x="47067" y="47681"/>
                  </a:lnTo>
                  <a:lnTo>
                    <a:pt x="48704" y="46863"/>
                  </a:lnTo>
                  <a:lnTo>
                    <a:pt x="50239" y="45942"/>
                  </a:lnTo>
                  <a:lnTo>
                    <a:pt x="51671" y="44919"/>
                  </a:lnTo>
                  <a:lnTo>
                    <a:pt x="53001" y="43691"/>
                  </a:lnTo>
                  <a:lnTo>
                    <a:pt x="54229" y="42463"/>
                  </a:lnTo>
                  <a:lnTo>
                    <a:pt x="55355" y="41031"/>
                  </a:lnTo>
                  <a:lnTo>
                    <a:pt x="56276" y="39496"/>
                  </a:lnTo>
                  <a:lnTo>
                    <a:pt x="57094" y="37859"/>
                  </a:lnTo>
                  <a:lnTo>
                    <a:pt x="57708" y="36222"/>
                  </a:lnTo>
                  <a:lnTo>
                    <a:pt x="58220" y="34380"/>
                  </a:lnTo>
                  <a:lnTo>
                    <a:pt x="58527" y="32640"/>
                  </a:lnTo>
                  <a:lnTo>
                    <a:pt x="58629" y="30696"/>
                  </a:lnTo>
                  <a:lnTo>
                    <a:pt x="58527" y="28855"/>
                  </a:lnTo>
                  <a:lnTo>
                    <a:pt x="58220" y="27013"/>
                  </a:lnTo>
                  <a:lnTo>
                    <a:pt x="57708" y="25273"/>
                  </a:lnTo>
                  <a:lnTo>
                    <a:pt x="57094" y="23534"/>
                  </a:lnTo>
                  <a:lnTo>
                    <a:pt x="56276" y="21897"/>
                  </a:lnTo>
                  <a:lnTo>
                    <a:pt x="55355" y="20464"/>
                  </a:lnTo>
                  <a:lnTo>
                    <a:pt x="54229" y="19032"/>
                  </a:lnTo>
                  <a:lnTo>
                    <a:pt x="53001" y="17702"/>
                  </a:lnTo>
                  <a:lnTo>
                    <a:pt x="51671" y="16474"/>
                  </a:lnTo>
                  <a:lnTo>
                    <a:pt x="50239" y="15451"/>
                  </a:lnTo>
                  <a:lnTo>
                    <a:pt x="48704" y="14530"/>
                  </a:lnTo>
                  <a:lnTo>
                    <a:pt x="47067" y="13711"/>
                  </a:lnTo>
                  <a:lnTo>
                    <a:pt x="45327" y="13097"/>
                  </a:lnTo>
                  <a:lnTo>
                    <a:pt x="43486" y="12688"/>
                  </a:lnTo>
                  <a:lnTo>
                    <a:pt x="41644" y="12381"/>
                  </a:lnTo>
                  <a:lnTo>
                    <a:pt x="39802" y="12279"/>
                  </a:lnTo>
                  <a:lnTo>
                    <a:pt x="37654" y="12381"/>
                  </a:lnTo>
                  <a:lnTo>
                    <a:pt x="35709" y="12790"/>
                  </a:lnTo>
                  <a:lnTo>
                    <a:pt x="33765" y="13302"/>
                  </a:lnTo>
                  <a:lnTo>
                    <a:pt x="31924" y="14121"/>
                  </a:lnTo>
                  <a:lnTo>
                    <a:pt x="17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17"/>
          <p:cNvSpPr txBox="1"/>
          <p:nvPr/>
        </p:nvSpPr>
        <p:spPr>
          <a:xfrm>
            <a:off x="290917" y="1494106"/>
            <a:ext cx="4371653" cy="1133400"/>
          </a:xfrm>
          <a:prstGeom prst="rect">
            <a:avLst/>
          </a:prstGeom>
          <a:noFill/>
          <a:ln>
            <a:noFill/>
          </a:ln>
        </p:spPr>
        <p:txBody>
          <a:bodyPr spcFirstLastPara="1" wrap="square" lIns="91425" tIns="91425" rIns="91425" bIns="91425" anchor="t" anchorCtr="0">
            <a:noAutofit/>
          </a:bodyPr>
          <a:lstStyle/>
          <a:p>
            <a:pPr marL="320040" lvl="0" indent="-317500" algn="just" rtl="0">
              <a:spcBef>
                <a:spcPts val="0"/>
              </a:spcBef>
              <a:spcAft>
                <a:spcPts val="0"/>
              </a:spcAft>
              <a:buSzPts val="1400"/>
              <a:buFont typeface="Roboto"/>
              <a:buChar char="●"/>
            </a:pPr>
            <a:r>
              <a:rPr lang="fr-FR" dirty="0">
                <a:latin typeface="Roboto"/>
                <a:ea typeface="Roboto"/>
                <a:cs typeface="Roboto"/>
                <a:sym typeface="Roboto"/>
              </a:rPr>
              <a:t>Le transfert de style neuronal est une technique qui consiste à fusionner le style d'une image avec celui d'une autre, tout en préservant son contenu. Seuls les paramètres de style de l'image sont modifiés pour lui donner une touche artistique.</a:t>
            </a:r>
          </a:p>
          <a:p>
            <a:pPr marL="320040" lvl="0" indent="-317500" algn="just" rtl="0">
              <a:spcBef>
                <a:spcPts val="0"/>
              </a:spcBef>
              <a:spcAft>
                <a:spcPts val="0"/>
              </a:spcAft>
              <a:buSzPts val="1400"/>
              <a:buFont typeface="Roboto"/>
              <a:buChar char="●"/>
            </a:pPr>
            <a:endParaRPr lang="fr-FR" dirty="0">
              <a:latin typeface="Roboto"/>
              <a:ea typeface="Roboto"/>
              <a:cs typeface="Roboto"/>
              <a:sym typeface="Roboto"/>
            </a:endParaRPr>
          </a:p>
          <a:p>
            <a:pPr marL="320040" lvl="0" indent="-317500" algn="just" rtl="0">
              <a:spcBef>
                <a:spcPts val="0"/>
              </a:spcBef>
              <a:spcAft>
                <a:spcPts val="0"/>
              </a:spcAft>
              <a:buSzPts val="1400"/>
              <a:buFont typeface="Roboto"/>
              <a:buChar char="●"/>
            </a:pPr>
            <a:r>
              <a:rPr lang="fr-FR" dirty="0">
                <a:latin typeface="Roboto"/>
                <a:ea typeface="Roboto"/>
                <a:cs typeface="Roboto"/>
                <a:sym typeface="Roboto"/>
              </a:rPr>
              <a:t>L'image de contenu décrit la mise en page et le style la peinture (couleurs). Il s'agit d'une application de la vision par ordinateur liée aux techniques de traitement d'images et aux réseaux de neurones convolutifs profonds.</a:t>
            </a:r>
          </a:p>
        </p:txBody>
      </p:sp>
      <p:pic>
        <p:nvPicPr>
          <p:cNvPr id="2" name="Picture 2" descr="Neural style transfer performed on Mona Lisa painting">
            <a:extLst>
              <a:ext uri="{FF2B5EF4-FFF2-40B4-BE49-F238E27FC236}">
                <a16:creationId xmlns:a16="http://schemas.microsoft.com/office/drawing/2014/main" id="{648BCABC-F3D4-4127-A305-D31041776F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6549" y="1592302"/>
            <a:ext cx="3989466" cy="24926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1271C559-E0B5-E943-DAFB-C6697C02D2BC}"/>
            </a:ext>
          </a:extLst>
        </p:cNvPr>
        <p:cNvGrpSpPr/>
        <p:nvPr/>
      </p:nvGrpSpPr>
      <p:grpSpPr>
        <a:xfrm>
          <a:off x="0" y="0"/>
          <a:ext cx="0" cy="0"/>
          <a:chOff x="0" y="0"/>
          <a:chExt cx="0" cy="0"/>
        </a:xfrm>
      </p:grpSpPr>
      <p:sp>
        <p:nvSpPr>
          <p:cNvPr id="333" name="Google Shape;333;p17">
            <a:extLst>
              <a:ext uri="{FF2B5EF4-FFF2-40B4-BE49-F238E27FC236}">
                <a16:creationId xmlns:a16="http://schemas.microsoft.com/office/drawing/2014/main" id="{2D58E217-97D6-046F-8FDC-E01AC6F8C7F6}"/>
              </a:ext>
            </a:extLst>
          </p:cNvPr>
          <p:cNvSpPr/>
          <p:nvPr/>
        </p:nvSpPr>
        <p:spPr>
          <a:xfrm>
            <a:off x="147985" y="1205384"/>
            <a:ext cx="4657518" cy="3313089"/>
          </a:xfrm>
          <a:prstGeom prst="roundRect">
            <a:avLst>
              <a:gd name="adj" fmla="val 16667"/>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17">
            <a:extLst>
              <a:ext uri="{FF2B5EF4-FFF2-40B4-BE49-F238E27FC236}">
                <a16:creationId xmlns:a16="http://schemas.microsoft.com/office/drawing/2014/main" id="{9A4E6326-DA7D-2926-E779-981866C29D3B}"/>
              </a:ext>
            </a:extLst>
          </p:cNvPr>
          <p:cNvSpPr/>
          <p:nvPr/>
        </p:nvSpPr>
        <p:spPr>
          <a:xfrm>
            <a:off x="250908" y="782875"/>
            <a:ext cx="784800" cy="78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a:extLst>
              <a:ext uri="{FF2B5EF4-FFF2-40B4-BE49-F238E27FC236}">
                <a16:creationId xmlns:a16="http://schemas.microsoft.com/office/drawing/2014/main" id="{981AF236-8B41-6B6D-EF41-12BB2CA741CF}"/>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Qu'est-ce que le transfert de style neuronal ?</a:t>
            </a:r>
            <a:endParaRPr lang="fr-MA" dirty="0"/>
          </a:p>
        </p:txBody>
      </p:sp>
      <p:grpSp>
        <p:nvGrpSpPr>
          <p:cNvPr id="337" name="Google Shape;337;p17">
            <a:extLst>
              <a:ext uri="{FF2B5EF4-FFF2-40B4-BE49-F238E27FC236}">
                <a16:creationId xmlns:a16="http://schemas.microsoft.com/office/drawing/2014/main" id="{2581C9C3-5825-0EC2-A05E-47D7577CD299}"/>
              </a:ext>
            </a:extLst>
          </p:cNvPr>
          <p:cNvGrpSpPr/>
          <p:nvPr/>
        </p:nvGrpSpPr>
        <p:grpSpPr>
          <a:xfrm>
            <a:off x="407156" y="939126"/>
            <a:ext cx="472011" cy="472011"/>
            <a:chOff x="1190625" y="238125"/>
            <a:chExt cx="5238750" cy="5238750"/>
          </a:xfrm>
        </p:grpSpPr>
        <p:sp>
          <p:nvSpPr>
            <p:cNvPr id="338" name="Google Shape;338;p17">
              <a:extLst>
                <a:ext uri="{FF2B5EF4-FFF2-40B4-BE49-F238E27FC236}">
                  <a16:creationId xmlns:a16="http://schemas.microsoft.com/office/drawing/2014/main" id="{0A14CC1A-6E73-F25C-6232-A723D58F7462}"/>
                </a:ext>
              </a:extLst>
            </p:cNvPr>
            <p:cNvSpPr/>
            <p:nvPr/>
          </p:nvSpPr>
          <p:spPr>
            <a:xfrm>
              <a:off x="3807425" y="2386825"/>
              <a:ext cx="1355750" cy="306975"/>
            </a:xfrm>
            <a:custGeom>
              <a:avLst/>
              <a:gdLst/>
              <a:ahLst/>
              <a:cxnLst/>
              <a:rect l="l" t="t" r="r" b="b"/>
              <a:pathLst>
                <a:path w="54230" h="12279" extrusionOk="0">
                  <a:moveTo>
                    <a:pt x="5628" y="0"/>
                  </a:moveTo>
                  <a:lnTo>
                    <a:pt x="5219" y="1740"/>
                  </a:lnTo>
                  <a:lnTo>
                    <a:pt x="4707" y="3377"/>
                  </a:lnTo>
                  <a:lnTo>
                    <a:pt x="4093" y="5014"/>
                  </a:lnTo>
                  <a:lnTo>
                    <a:pt x="3480" y="6549"/>
                  </a:lnTo>
                  <a:lnTo>
                    <a:pt x="2661" y="8083"/>
                  </a:lnTo>
                  <a:lnTo>
                    <a:pt x="1842" y="9516"/>
                  </a:lnTo>
                  <a:lnTo>
                    <a:pt x="922" y="10948"/>
                  </a:lnTo>
                  <a:lnTo>
                    <a:pt x="1" y="12279"/>
                  </a:lnTo>
                  <a:lnTo>
                    <a:pt x="51058" y="12279"/>
                  </a:lnTo>
                  <a:lnTo>
                    <a:pt x="52081" y="9209"/>
                  </a:lnTo>
                  <a:lnTo>
                    <a:pt x="53002" y="6242"/>
                  </a:lnTo>
                  <a:lnTo>
                    <a:pt x="53718" y="3172"/>
                  </a:lnTo>
                  <a:lnTo>
                    <a:pt x="542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7">
              <a:extLst>
                <a:ext uri="{FF2B5EF4-FFF2-40B4-BE49-F238E27FC236}">
                  <a16:creationId xmlns:a16="http://schemas.microsoft.com/office/drawing/2014/main" id="{AF77EA31-0BE9-475B-BA48-33D75E0E0540}"/>
                </a:ext>
              </a:extLst>
            </p:cNvPr>
            <p:cNvSpPr/>
            <p:nvPr/>
          </p:nvSpPr>
          <p:spPr>
            <a:xfrm>
              <a:off x="2735625" y="1772900"/>
              <a:ext cx="920900" cy="920900"/>
            </a:xfrm>
            <a:custGeom>
              <a:avLst/>
              <a:gdLst/>
              <a:ahLst/>
              <a:cxnLst/>
              <a:rect l="l" t="t" r="r" b="b"/>
              <a:pathLst>
                <a:path w="36836" h="36836" extrusionOk="0">
                  <a:moveTo>
                    <a:pt x="24558" y="12279"/>
                  </a:moveTo>
                  <a:lnTo>
                    <a:pt x="24558" y="24557"/>
                  </a:lnTo>
                  <a:lnTo>
                    <a:pt x="12279" y="24557"/>
                  </a:lnTo>
                  <a:lnTo>
                    <a:pt x="12279" y="12279"/>
                  </a:lnTo>
                  <a:close/>
                  <a:moveTo>
                    <a:pt x="18418" y="1"/>
                  </a:moveTo>
                  <a:lnTo>
                    <a:pt x="16474" y="103"/>
                  </a:lnTo>
                  <a:lnTo>
                    <a:pt x="14735" y="410"/>
                  </a:lnTo>
                  <a:lnTo>
                    <a:pt x="12893" y="819"/>
                  </a:lnTo>
                  <a:lnTo>
                    <a:pt x="11256" y="1433"/>
                  </a:lnTo>
                  <a:lnTo>
                    <a:pt x="9619" y="2252"/>
                  </a:lnTo>
                  <a:lnTo>
                    <a:pt x="8084" y="3173"/>
                  </a:lnTo>
                  <a:lnTo>
                    <a:pt x="6652" y="4196"/>
                  </a:lnTo>
                  <a:lnTo>
                    <a:pt x="5424" y="5424"/>
                  </a:lnTo>
                  <a:lnTo>
                    <a:pt x="4196" y="6754"/>
                  </a:lnTo>
                  <a:lnTo>
                    <a:pt x="3173" y="8084"/>
                  </a:lnTo>
                  <a:lnTo>
                    <a:pt x="2252" y="9619"/>
                  </a:lnTo>
                  <a:lnTo>
                    <a:pt x="1433" y="11256"/>
                  </a:lnTo>
                  <a:lnTo>
                    <a:pt x="819" y="12995"/>
                  </a:lnTo>
                  <a:lnTo>
                    <a:pt x="410" y="14735"/>
                  </a:lnTo>
                  <a:lnTo>
                    <a:pt x="103" y="16576"/>
                  </a:lnTo>
                  <a:lnTo>
                    <a:pt x="1" y="18418"/>
                  </a:lnTo>
                  <a:lnTo>
                    <a:pt x="103" y="20362"/>
                  </a:lnTo>
                  <a:lnTo>
                    <a:pt x="410" y="22204"/>
                  </a:lnTo>
                  <a:lnTo>
                    <a:pt x="819" y="23943"/>
                  </a:lnTo>
                  <a:lnTo>
                    <a:pt x="1433" y="25580"/>
                  </a:lnTo>
                  <a:lnTo>
                    <a:pt x="2252" y="27218"/>
                  </a:lnTo>
                  <a:lnTo>
                    <a:pt x="3173" y="28752"/>
                  </a:lnTo>
                  <a:lnTo>
                    <a:pt x="4196" y="30185"/>
                  </a:lnTo>
                  <a:lnTo>
                    <a:pt x="5424" y="31515"/>
                  </a:lnTo>
                  <a:lnTo>
                    <a:pt x="6652" y="32640"/>
                  </a:lnTo>
                  <a:lnTo>
                    <a:pt x="8084" y="33766"/>
                  </a:lnTo>
                  <a:lnTo>
                    <a:pt x="9619" y="34687"/>
                  </a:lnTo>
                  <a:lnTo>
                    <a:pt x="11256" y="35403"/>
                  </a:lnTo>
                  <a:lnTo>
                    <a:pt x="12893" y="36017"/>
                  </a:lnTo>
                  <a:lnTo>
                    <a:pt x="14735" y="36529"/>
                  </a:lnTo>
                  <a:lnTo>
                    <a:pt x="16474" y="36733"/>
                  </a:lnTo>
                  <a:lnTo>
                    <a:pt x="18418" y="36836"/>
                  </a:lnTo>
                  <a:lnTo>
                    <a:pt x="20260" y="36733"/>
                  </a:lnTo>
                  <a:lnTo>
                    <a:pt x="22102" y="36529"/>
                  </a:lnTo>
                  <a:lnTo>
                    <a:pt x="23944" y="36017"/>
                  </a:lnTo>
                  <a:lnTo>
                    <a:pt x="25581" y="35403"/>
                  </a:lnTo>
                  <a:lnTo>
                    <a:pt x="27218" y="34687"/>
                  </a:lnTo>
                  <a:lnTo>
                    <a:pt x="28753" y="33766"/>
                  </a:lnTo>
                  <a:lnTo>
                    <a:pt x="30185" y="32640"/>
                  </a:lnTo>
                  <a:lnTo>
                    <a:pt x="31413" y="31515"/>
                  </a:lnTo>
                  <a:lnTo>
                    <a:pt x="32641" y="30185"/>
                  </a:lnTo>
                  <a:lnTo>
                    <a:pt x="33664" y="28752"/>
                  </a:lnTo>
                  <a:lnTo>
                    <a:pt x="34585" y="27218"/>
                  </a:lnTo>
                  <a:lnTo>
                    <a:pt x="35403" y="25580"/>
                  </a:lnTo>
                  <a:lnTo>
                    <a:pt x="36017" y="23943"/>
                  </a:lnTo>
                  <a:lnTo>
                    <a:pt x="36427" y="22204"/>
                  </a:lnTo>
                  <a:lnTo>
                    <a:pt x="36734" y="20362"/>
                  </a:lnTo>
                  <a:lnTo>
                    <a:pt x="36836" y="18418"/>
                  </a:lnTo>
                  <a:lnTo>
                    <a:pt x="36734" y="16576"/>
                  </a:lnTo>
                  <a:lnTo>
                    <a:pt x="36427" y="14735"/>
                  </a:lnTo>
                  <a:lnTo>
                    <a:pt x="36017" y="12995"/>
                  </a:lnTo>
                  <a:lnTo>
                    <a:pt x="35403" y="11256"/>
                  </a:lnTo>
                  <a:lnTo>
                    <a:pt x="34585" y="9619"/>
                  </a:lnTo>
                  <a:lnTo>
                    <a:pt x="33664" y="8084"/>
                  </a:lnTo>
                  <a:lnTo>
                    <a:pt x="32641" y="6754"/>
                  </a:lnTo>
                  <a:lnTo>
                    <a:pt x="31413" y="5424"/>
                  </a:lnTo>
                  <a:lnTo>
                    <a:pt x="30185" y="4196"/>
                  </a:lnTo>
                  <a:lnTo>
                    <a:pt x="28753" y="3173"/>
                  </a:lnTo>
                  <a:lnTo>
                    <a:pt x="27218" y="2252"/>
                  </a:lnTo>
                  <a:lnTo>
                    <a:pt x="25581" y="1433"/>
                  </a:lnTo>
                  <a:lnTo>
                    <a:pt x="23944" y="819"/>
                  </a:lnTo>
                  <a:lnTo>
                    <a:pt x="22102" y="410"/>
                  </a:lnTo>
                  <a:lnTo>
                    <a:pt x="20260" y="103"/>
                  </a:lnTo>
                  <a:lnTo>
                    <a:pt x="18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7">
              <a:extLst>
                <a:ext uri="{FF2B5EF4-FFF2-40B4-BE49-F238E27FC236}">
                  <a16:creationId xmlns:a16="http://schemas.microsoft.com/office/drawing/2014/main" id="{6038F118-69C8-DB82-5C9F-157B9826F3FF}"/>
                </a:ext>
              </a:extLst>
            </p:cNvPr>
            <p:cNvSpPr/>
            <p:nvPr/>
          </p:nvSpPr>
          <p:spPr>
            <a:xfrm>
              <a:off x="1190625" y="238125"/>
              <a:ext cx="3893275" cy="5238750"/>
            </a:xfrm>
            <a:custGeom>
              <a:avLst/>
              <a:gdLst/>
              <a:ahLst/>
              <a:cxnLst/>
              <a:rect l="l" t="t" r="r" b="b"/>
              <a:pathLst>
                <a:path w="155731" h="209550" extrusionOk="0">
                  <a:moveTo>
                    <a:pt x="86358" y="0"/>
                  </a:moveTo>
                  <a:lnTo>
                    <a:pt x="82879" y="102"/>
                  </a:lnTo>
                  <a:lnTo>
                    <a:pt x="79502" y="307"/>
                  </a:lnTo>
                  <a:lnTo>
                    <a:pt x="76228" y="716"/>
                  </a:lnTo>
                  <a:lnTo>
                    <a:pt x="72851" y="1228"/>
                  </a:lnTo>
                  <a:lnTo>
                    <a:pt x="69679" y="1842"/>
                  </a:lnTo>
                  <a:lnTo>
                    <a:pt x="66508" y="2660"/>
                  </a:lnTo>
                  <a:lnTo>
                    <a:pt x="63438" y="3581"/>
                  </a:lnTo>
                  <a:lnTo>
                    <a:pt x="60368" y="4604"/>
                  </a:lnTo>
                  <a:lnTo>
                    <a:pt x="57401" y="5832"/>
                  </a:lnTo>
                  <a:lnTo>
                    <a:pt x="54536" y="7060"/>
                  </a:lnTo>
                  <a:lnTo>
                    <a:pt x="51671" y="8493"/>
                  </a:lnTo>
                  <a:lnTo>
                    <a:pt x="48909" y="10027"/>
                  </a:lnTo>
                  <a:lnTo>
                    <a:pt x="46248" y="11664"/>
                  </a:lnTo>
                  <a:lnTo>
                    <a:pt x="43690" y="13404"/>
                  </a:lnTo>
                  <a:lnTo>
                    <a:pt x="41235" y="15246"/>
                  </a:lnTo>
                  <a:lnTo>
                    <a:pt x="38779" y="17190"/>
                  </a:lnTo>
                  <a:lnTo>
                    <a:pt x="36426" y="19236"/>
                  </a:lnTo>
                  <a:lnTo>
                    <a:pt x="34277" y="21385"/>
                  </a:lnTo>
                  <a:lnTo>
                    <a:pt x="32128" y="23636"/>
                  </a:lnTo>
                  <a:lnTo>
                    <a:pt x="30082" y="25989"/>
                  </a:lnTo>
                  <a:lnTo>
                    <a:pt x="28138" y="28342"/>
                  </a:lnTo>
                  <a:lnTo>
                    <a:pt x="26296" y="30798"/>
                  </a:lnTo>
                  <a:lnTo>
                    <a:pt x="24557" y="33356"/>
                  </a:lnTo>
                  <a:lnTo>
                    <a:pt x="22920" y="35914"/>
                  </a:lnTo>
                  <a:lnTo>
                    <a:pt x="21385" y="38574"/>
                  </a:lnTo>
                  <a:lnTo>
                    <a:pt x="20055" y="41235"/>
                  </a:lnTo>
                  <a:lnTo>
                    <a:pt x="18724" y="43997"/>
                  </a:lnTo>
                  <a:lnTo>
                    <a:pt x="17599" y="46862"/>
                  </a:lnTo>
                  <a:lnTo>
                    <a:pt x="16576" y="49727"/>
                  </a:lnTo>
                  <a:lnTo>
                    <a:pt x="15655" y="52694"/>
                  </a:lnTo>
                  <a:lnTo>
                    <a:pt x="14836" y="55559"/>
                  </a:lnTo>
                  <a:lnTo>
                    <a:pt x="14120" y="58629"/>
                  </a:lnTo>
                  <a:lnTo>
                    <a:pt x="13711" y="60778"/>
                  </a:lnTo>
                  <a:lnTo>
                    <a:pt x="13404" y="62926"/>
                  </a:lnTo>
                  <a:lnTo>
                    <a:pt x="13097" y="65177"/>
                  </a:lnTo>
                  <a:lnTo>
                    <a:pt x="12892" y="67326"/>
                  </a:lnTo>
                  <a:lnTo>
                    <a:pt x="12790" y="69475"/>
                  </a:lnTo>
                  <a:lnTo>
                    <a:pt x="12688" y="71624"/>
                  </a:lnTo>
                  <a:lnTo>
                    <a:pt x="12688" y="73772"/>
                  </a:lnTo>
                  <a:lnTo>
                    <a:pt x="12688" y="75921"/>
                  </a:lnTo>
                  <a:lnTo>
                    <a:pt x="12790" y="78070"/>
                  </a:lnTo>
                  <a:lnTo>
                    <a:pt x="12995" y="80218"/>
                  </a:lnTo>
                  <a:lnTo>
                    <a:pt x="13199" y="82367"/>
                  </a:lnTo>
                  <a:lnTo>
                    <a:pt x="13506" y="84516"/>
                  </a:lnTo>
                  <a:lnTo>
                    <a:pt x="13813" y="86562"/>
                  </a:lnTo>
                  <a:lnTo>
                    <a:pt x="14222" y="88711"/>
                  </a:lnTo>
                  <a:lnTo>
                    <a:pt x="14734" y="90757"/>
                  </a:lnTo>
                  <a:lnTo>
                    <a:pt x="15246" y="92804"/>
                  </a:lnTo>
                  <a:lnTo>
                    <a:pt x="0" y="118383"/>
                  </a:lnTo>
                  <a:lnTo>
                    <a:pt x="24966" y="136187"/>
                  </a:lnTo>
                  <a:lnTo>
                    <a:pt x="24966" y="171896"/>
                  </a:lnTo>
                  <a:lnTo>
                    <a:pt x="49523" y="171896"/>
                  </a:lnTo>
                  <a:lnTo>
                    <a:pt x="49523" y="209550"/>
                  </a:lnTo>
                  <a:lnTo>
                    <a:pt x="135471" y="209550"/>
                  </a:lnTo>
                  <a:lnTo>
                    <a:pt x="135471" y="184072"/>
                  </a:lnTo>
                  <a:lnTo>
                    <a:pt x="135573" y="179775"/>
                  </a:lnTo>
                  <a:lnTo>
                    <a:pt x="135675" y="175478"/>
                  </a:lnTo>
                  <a:lnTo>
                    <a:pt x="135982" y="171078"/>
                  </a:lnTo>
                  <a:lnTo>
                    <a:pt x="136392" y="166678"/>
                  </a:lnTo>
                  <a:lnTo>
                    <a:pt x="136903" y="162278"/>
                  </a:lnTo>
                  <a:lnTo>
                    <a:pt x="137620" y="157776"/>
                  </a:lnTo>
                  <a:lnTo>
                    <a:pt x="138336" y="153274"/>
                  </a:lnTo>
                  <a:lnTo>
                    <a:pt x="139257" y="148670"/>
                  </a:lnTo>
                  <a:lnTo>
                    <a:pt x="140280" y="144066"/>
                  </a:lnTo>
                  <a:lnTo>
                    <a:pt x="141405" y="139359"/>
                  </a:lnTo>
                  <a:lnTo>
                    <a:pt x="142735" y="134652"/>
                  </a:lnTo>
                  <a:lnTo>
                    <a:pt x="144066" y="129946"/>
                  </a:lnTo>
                  <a:lnTo>
                    <a:pt x="145600" y="125137"/>
                  </a:lnTo>
                  <a:lnTo>
                    <a:pt x="147238" y="120328"/>
                  </a:lnTo>
                  <a:lnTo>
                    <a:pt x="149079" y="115416"/>
                  </a:lnTo>
                  <a:lnTo>
                    <a:pt x="150921" y="110505"/>
                  </a:lnTo>
                  <a:lnTo>
                    <a:pt x="78684" y="110505"/>
                  </a:lnTo>
                  <a:lnTo>
                    <a:pt x="77046" y="110403"/>
                  </a:lnTo>
                  <a:lnTo>
                    <a:pt x="75512" y="110198"/>
                  </a:lnTo>
                  <a:lnTo>
                    <a:pt x="73977" y="109891"/>
                  </a:lnTo>
                  <a:lnTo>
                    <a:pt x="72544" y="109584"/>
                  </a:lnTo>
                  <a:lnTo>
                    <a:pt x="71112" y="109175"/>
                  </a:lnTo>
                  <a:lnTo>
                    <a:pt x="69679" y="108663"/>
                  </a:lnTo>
                  <a:lnTo>
                    <a:pt x="68247" y="108152"/>
                  </a:lnTo>
                  <a:lnTo>
                    <a:pt x="66917" y="107538"/>
                  </a:lnTo>
                  <a:lnTo>
                    <a:pt x="65587" y="106821"/>
                  </a:lnTo>
                  <a:lnTo>
                    <a:pt x="64257" y="106105"/>
                  </a:lnTo>
                  <a:lnTo>
                    <a:pt x="63029" y="105287"/>
                  </a:lnTo>
                  <a:lnTo>
                    <a:pt x="61801" y="104468"/>
                  </a:lnTo>
                  <a:lnTo>
                    <a:pt x="60675" y="103547"/>
                  </a:lnTo>
                  <a:lnTo>
                    <a:pt x="59550" y="102524"/>
                  </a:lnTo>
                  <a:lnTo>
                    <a:pt x="58527" y="101501"/>
                  </a:lnTo>
                  <a:lnTo>
                    <a:pt x="57503" y="100478"/>
                  </a:lnTo>
                  <a:lnTo>
                    <a:pt x="56480" y="99352"/>
                  </a:lnTo>
                  <a:lnTo>
                    <a:pt x="55662" y="98227"/>
                  </a:lnTo>
                  <a:lnTo>
                    <a:pt x="54741" y="96999"/>
                  </a:lnTo>
                  <a:lnTo>
                    <a:pt x="53922" y="95771"/>
                  </a:lnTo>
                  <a:lnTo>
                    <a:pt x="53206" y="94441"/>
                  </a:lnTo>
                  <a:lnTo>
                    <a:pt x="52592" y="93111"/>
                  </a:lnTo>
                  <a:lnTo>
                    <a:pt x="51978" y="91780"/>
                  </a:lnTo>
                  <a:lnTo>
                    <a:pt x="51364" y="90348"/>
                  </a:lnTo>
                  <a:lnTo>
                    <a:pt x="50853" y="88916"/>
                  </a:lnTo>
                  <a:lnTo>
                    <a:pt x="50443" y="87483"/>
                  </a:lnTo>
                  <a:lnTo>
                    <a:pt x="50136" y="86051"/>
                  </a:lnTo>
                  <a:lnTo>
                    <a:pt x="49830" y="84516"/>
                  </a:lnTo>
                  <a:lnTo>
                    <a:pt x="49625" y="82981"/>
                  </a:lnTo>
                  <a:lnTo>
                    <a:pt x="49523" y="81446"/>
                  </a:lnTo>
                  <a:lnTo>
                    <a:pt x="49523" y="79809"/>
                  </a:lnTo>
                  <a:lnTo>
                    <a:pt x="49523" y="78274"/>
                  </a:lnTo>
                  <a:lnTo>
                    <a:pt x="49625" y="76740"/>
                  </a:lnTo>
                  <a:lnTo>
                    <a:pt x="49830" y="75205"/>
                  </a:lnTo>
                  <a:lnTo>
                    <a:pt x="50136" y="73670"/>
                  </a:lnTo>
                  <a:lnTo>
                    <a:pt x="50443" y="72135"/>
                  </a:lnTo>
                  <a:lnTo>
                    <a:pt x="50853" y="70703"/>
                  </a:lnTo>
                  <a:lnTo>
                    <a:pt x="51364" y="69270"/>
                  </a:lnTo>
                  <a:lnTo>
                    <a:pt x="51978" y="67838"/>
                  </a:lnTo>
                  <a:lnTo>
                    <a:pt x="52592" y="66508"/>
                  </a:lnTo>
                  <a:lnTo>
                    <a:pt x="53206" y="65177"/>
                  </a:lnTo>
                  <a:lnTo>
                    <a:pt x="53922" y="63950"/>
                  </a:lnTo>
                  <a:lnTo>
                    <a:pt x="54741" y="62722"/>
                  </a:lnTo>
                  <a:lnTo>
                    <a:pt x="55662" y="61494"/>
                  </a:lnTo>
                  <a:lnTo>
                    <a:pt x="56480" y="60266"/>
                  </a:lnTo>
                  <a:lnTo>
                    <a:pt x="57503" y="59243"/>
                  </a:lnTo>
                  <a:lnTo>
                    <a:pt x="58527" y="58117"/>
                  </a:lnTo>
                  <a:lnTo>
                    <a:pt x="59550" y="57094"/>
                  </a:lnTo>
                  <a:lnTo>
                    <a:pt x="60675" y="56173"/>
                  </a:lnTo>
                  <a:lnTo>
                    <a:pt x="61801" y="55252"/>
                  </a:lnTo>
                  <a:lnTo>
                    <a:pt x="63029" y="54332"/>
                  </a:lnTo>
                  <a:lnTo>
                    <a:pt x="64257" y="53615"/>
                  </a:lnTo>
                  <a:lnTo>
                    <a:pt x="65587" y="52797"/>
                  </a:lnTo>
                  <a:lnTo>
                    <a:pt x="66917" y="52183"/>
                  </a:lnTo>
                  <a:lnTo>
                    <a:pt x="68247" y="51569"/>
                  </a:lnTo>
                  <a:lnTo>
                    <a:pt x="69679" y="50955"/>
                  </a:lnTo>
                  <a:lnTo>
                    <a:pt x="71112" y="50546"/>
                  </a:lnTo>
                  <a:lnTo>
                    <a:pt x="72544" y="50136"/>
                  </a:lnTo>
                  <a:lnTo>
                    <a:pt x="73977" y="49727"/>
                  </a:lnTo>
                  <a:lnTo>
                    <a:pt x="75512" y="49523"/>
                  </a:lnTo>
                  <a:lnTo>
                    <a:pt x="77046" y="49318"/>
                  </a:lnTo>
                  <a:lnTo>
                    <a:pt x="78684" y="49216"/>
                  </a:lnTo>
                  <a:lnTo>
                    <a:pt x="80218" y="49113"/>
                  </a:lnTo>
                  <a:lnTo>
                    <a:pt x="155730" y="49113"/>
                  </a:lnTo>
                  <a:lnTo>
                    <a:pt x="154707" y="46453"/>
                  </a:lnTo>
                  <a:lnTo>
                    <a:pt x="153684" y="43895"/>
                  </a:lnTo>
                  <a:lnTo>
                    <a:pt x="152456" y="41337"/>
                  </a:lnTo>
                  <a:lnTo>
                    <a:pt x="151228" y="38881"/>
                  </a:lnTo>
                  <a:lnTo>
                    <a:pt x="149898" y="36426"/>
                  </a:lnTo>
                  <a:lnTo>
                    <a:pt x="148363" y="34072"/>
                  </a:lnTo>
                  <a:lnTo>
                    <a:pt x="146828" y="31719"/>
                  </a:lnTo>
                  <a:lnTo>
                    <a:pt x="145191" y="29468"/>
                  </a:lnTo>
                  <a:lnTo>
                    <a:pt x="143554" y="27319"/>
                  </a:lnTo>
                  <a:lnTo>
                    <a:pt x="141712" y="25171"/>
                  </a:lnTo>
                  <a:lnTo>
                    <a:pt x="139871" y="23124"/>
                  </a:lnTo>
                  <a:lnTo>
                    <a:pt x="137926" y="21078"/>
                  </a:lnTo>
                  <a:lnTo>
                    <a:pt x="135880" y="19236"/>
                  </a:lnTo>
                  <a:lnTo>
                    <a:pt x="133834" y="17394"/>
                  </a:lnTo>
                  <a:lnTo>
                    <a:pt x="131685" y="15655"/>
                  </a:lnTo>
                  <a:lnTo>
                    <a:pt x="129434" y="13915"/>
                  </a:lnTo>
                  <a:lnTo>
                    <a:pt x="127081" y="12381"/>
                  </a:lnTo>
                  <a:lnTo>
                    <a:pt x="124727" y="10846"/>
                  </a:lnTo>
                  <a:lnTo>
                    <a:pt x="122374" y="9413"/>
                  </a:lnTo>
                  <a:lnTo>
                    <a:pt x="119918" y="8083"/>
                  </a:lnTo>
                  <a:lnTo>
                    <a:pt x="117360" y="6855"/>
                  </a:lnTo>
                  <a:lnTo>
                    <a:pt x="114700" y="5730"/>
                  </a:lnTo>
                  <a:lnTo>
                    <a:pt x="112142" y="4707"/>
                  </a:lnTo>
                  <a:lnTo>
                    <a:pt x="109379" y="3786"/>
                  </a:lnTo>
                  <a:lnTo>
                    <a:pt x="106719" y="2865"/>
                  </a:lnTo>
                  <a:lnTo>
                    <a:pt x="103854" y="2149"/>
                  </a:lnTo>
                  <a:lnTo>
                    <a:pt x="101092" y="1535"/>
                  </a:lnTo>
                  <a:lnTo>
                    <a:pt x="98227" y="1023"/>
                  </a:lnTo>
                  <a:lnTo>
                    <a:pt x="95259" y="614"/>
                  </a:lnTo>
                  <a:lnTo>
                    <a:pt x="92292" y="307"/>
                  </a:lnTo>
                  <a:lnTo>
                    <a:pt x="89325" y="102"/>
                  </a:lnTo>
                  <a:lnTo>
                    <a:pt x="86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7">
              <a:extLst>
                <a:ext uri="{FF2B5EF4-FFF2-40B4-BE49-F238E27FC236}">
                  <a16:creationId xmlns:a16="http://schemas.microsoft.com/office/drawing/2014/main" id="{0B20E594-FD5B-6827-BC6F-1C8C599A23F1}"/>
                </a:ext>
              </a:extLst>
            </p:cNvPr>
            <p:cNvSpPr/>
            <p:nvPr/>
          </p:nvSpPr>
          <p:spPr>
            <a:xfrm>
              <a:off x="3807425" y="1772900"/>
              <a:ext cx="1383900" cy="306975"/>
            </a:xfrm>
            <a:custGeom>
              <a:avLst/>
              <a:gdLst/>
              <a:ahLst/>
              <a:cxnLst/>
              <a:rect l="l" t="t" r="r" b="b"/>
              <a:pathLst>
                <a:path w="55356" h="12279" extrusionOk="0">
                  <a:moveTo>
                    <a:pt x="1" y="1"/>
                  </a:moveTo>
                  <a:lnTo>
                    <a:pt x="922" y="1433"/>
                  </a:lnTo>
                  <a:lnTo>
                    <a:pt x="1842" y="2763"/>
                  </a:lnTo>
                  <a:lnTo>
                    <a:pt x="2661" y="4298"/>
                  </a:lnTo>
                  <a:lnTo>
                    <a:pt x="3480" y="5833"/>
                  </a:lnTo>
                  <a:lnTo>
                    <a:pt x="4093" y="7368"/>
                  </a:lnTo>
                  <a:lnTo>
                    <a:pt x="4707" y="9005"/>
                  </a:lnTo>
                  <a:lnTo>
                    <a:pt x="5219" y="10642"/>
                  </a:lnTo>
                  <a:lnTo>
                    <a:pt x="5628" y="12279"/>
                  </a:lnTo>
                  <a:lnTo>
                    <a:pt x="55355" y="12279"/>
                  </a:lnTo>
                  <a:lnTo>
                    <a:pt x="55253" y="9209"/>
                  </a:lnTo>
                  <a:lnTo>
                    <a:pt x="55048" y="6140"/>
                  </a:lnTo>
                  <a:lnTo>
                    <a:pt x="54742" y="3070"/>
                  </a:lnTo>
                  <a:lnTo>
                    <a:pt x="542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7">
              <a:extLst>
                <a:ext uri="{FF2B5EF4-FFF2-40B4-BE49-F238E27FC236}">
                  <a16:creationId xmlns:a16="http://schemas.microsoft.com/office/drawing/2014/main" id="{030A8753-6E67-9F86-F59A-4516B898F22E}"/>
                </a:ext>
              </a:extLst>
            </p:cNvPr>
            <p:cNvSpPr/>
            <p:nvPr/>
          </p:nvSpPr>
          <p:spPr>
            <a:xfrm>
              <a:off x="5083875" y="545075"/>
              <a:ext cx="1345500" cy="1227850"/>
            </a:xfrm>
            <a:custGeom>
              <a:avLst/>
              <a:gdLst/>
              <a:ahLst/>
              <a:cxnLst/>
              <a:rect l="l" t="t" r="r" b="b"/>
              <a:pathLst>
                <a:path w="53820" h="49114" extrusionOk="0">
                  <a:moveTo>
                    <a:pt x="34993" y="0"/>
                  </a:moveTo>
                  <a:lnTo>
                    <a:pt x="33152" y="103"/>
                  </a:lnTo>
                  <a:lnTo>
                    <a:pt x="31310" y="410"/>
                  </a:lnTo>
                  <a:lnTo>
                    <a:pt x="29468" y="819"/>
                  </a:lnTo>
                  <a:lnTo>
                    <a:pt x="27831" y="1433"/>
                  </a:lnTo>
                  <a:lnTo>
                    <a:pt x="26194" y="2251"/>
                  </a:lnTo>
                  <a:lnTo>
                    <a:pt x="24659" y="3172"/>
                  </a:lnTo>
                  <a:lnTo>
                    <a:pt x="23227" y="4195"/>
                  </a:lnTo>
                  <a:lnTo>
                    <a:pt x="21999" y="5423"/>
                  </a:lnTo>
                  <a:lnTo>
                    <a:pt x="20771" y="6753"/>
                  </a:lnTo>
                  <a:lnTo>
                    <a:pt x="19748" y="8186"/>
                  </a:lnTo>
                  <a:lnTo>
                    <a:pt x="18827" y="9618"/>
                  </a:lnTo>
                  <a:lnTo>
                    <a:pt x="18008" y="11255"/>
                  </a:lnTo>
                  <a:lnTo>
                    <a:pt x="17394" y="12995"/>
                  </a:lnTo>
                  <a:lnTo>
                    <a:pt x="16985" y="14734"/>
                  </a:lnTo>
                  <a:lnTo>
                    <a:pt x="16678" y="16576"/>
                  </a:lnTo>
                  <a:lnTo>
                    <a:pt x="16576" y="18418"/>
                  </a:lnTo>
                  <a:lnTo>
                    <a:pt x="16678" y="20567"/>
                  </a:lnTo>
                  <a:lnTo>
                    <a:pt x="16985" y="22511"/>
                  </a:lnTo>
                  <a:lnTo>
                    <a:pt x="17599" y="24455"/>
                  </a:lnTo>
                  <a:lnTo>
                    <a:pt x="18315" y="26399"/>
                  </a:lnTo>
                  <a:lnTo>
                    <a:pt x="7879" y="36835"/>
                  </a:lnTo>
                  <a:lnTo>
                    <a:pt x="0" y="36835"/>
                  </a:lnTo>
                  <a:lnTo>
                    <a:pt x="1023" y="39803"/>
                  </a:lnTo>
                  <a:lnTo>
                    <a:pt x="1944" y="42872"/>
                  </a:lnTo>
                  <a:lnTo>
                    <a:pt x="2660" y="45942"/>
                  </a:lnTo>
                  <a:lnTo>
                    <a:pt x="3172" y="49114"/>
                  </a:lnTo>
                  <a:lnTo>
                    <a:pt x="12995" y="49114"/>
                  </a:lnTo>
                  <a:lnTo>
                    <a:pt x="27115" y="35096"/>
                  </a:lnTo>
                  <a:lnTo>
                    <a:pt x="28956" y="35812"/>
                  </a:lnTo>
                  <a:lnTo>
                    <a:pt x="30900" y="36426"/>
                  </a:lnTo>
                  <a:lnTo>
                    <a:pt x="32845" y="36733"/>
                  </a:lnTo>
                  <a:lnTo>
                    <a:pt x="34993" y="36835"/>
                  </a:lnTo>
                  <a:lnTo>
                    <a:pt x="36835" y="36733"/>
                  </a:lnTo>
                  <a:lnTo>
                    <a:pt x="38677" y="36528"/>
                  </a:lnTo>
                  <a:lnTo>
                    <a:pt x="40518" y="36017"/>
                  </a:lnTo>
                  <a:lnTo>
                    <a:pt x="42258" y="35403"/>
                  </a:lnTo>
                  <a:lnTo>
                    <a:pt x="43895" y="34584"/>
                  </a:lnTo>
                  <a:lnTo>
                    <a:pt x="45430" y="33663"/>
                  </a:lnTo>
                  <a:lnTo>
                    <a:pt x="46862" y="32640"/>
                  </a:lnTo>
                  <a:lnTo>
                    <a:pt x="48192" y="31412"/>
                  </a:lnTo>
                  <a:lnTo>
                    <a:pt x="49420" y="30185"/>
                  </a:lnTo>
                  <a:lnTo>
                    <a:pt x="50546" y="28752"/>
                  </a:lnTo>
                  <a:lnTo>
                    <a:pt x="51467" y="27217"/>
                  </a:lnTo>
                  <a:lnTo>
                    <a:pt x="52285" y="25580"/>
                  </a:lnTo>
                  <a:lnTo>
                    <a:pt x="52899" y="23943"/>
                  </a:lnTo>
                  <a:lnTo>
                    <a:pt x="53411" y="22101"/>
                  </a:lnTo>
                  <a:lnTo>
                    <a:pt x="53718" y="20362"/>
                  </a:lnTo>
                  <a:lnTo>
                    <a:pt x="53820" y="18418"/>
                  </a:lnTo>
                  <a:lnTo>
                    <a:pt x="53718" y="16576"/>
                  </a:lnTo>
                  <a:lnTo>
                    <a:pt x="53411" y="14734"/>
                  </a:lnTo>
                  <a:lnTo>
                    <a:pt x="52899" y="12995"/>
                  </a:lnTo>
                  <a:lnTo>
                    <a:pt x="52285" y="11255"/>
                  </a:lnTo>
                  <a:lnTo>
                    <a:pt x="51467" y="9618"/>
                  </a:lnTo>
                  <a:lnTo>
                    <a:pt x="50546" y="8186"/>
                  </a:lnTo>
                  <a:lnTo>
                    <a:pt x="49420" y="6753"/>
                  </a:lnTo>
                  <a:lnTo>
                    <a:pt x="48192" y="5423"/>
                  </a:lnTo>
                  <a:lnTo>
                    <a:pt x="46862" y="4195"/>
                  </a:lnTo>
                  <a:lnTo>
                    <a:pt x="45430" y="3172"/>
                  </a:lnTo>
                  <a:lnTo>
                    <a:pt x="43895" y="2251"/>
                  </a:lnTo>
                  <a:lnTo>
                    <a:pt x="42258" y="1433"/>
                  </a:lnTo>
                  <a:lnTo>
                    <a:pt x="40518" y="819"/>
                  </a:lnTo>
                  <a:lnTo>
                    <a:pt x="38677" y="410"/>
                  </a:lnTo>
                  <a:lnTo>
                    <a:pt x="36835" y="103"/>
                  </a:lnTo>
                  <a:lnTo>
                    <a:pt x="349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7">
              <a:extLst>
                <a:ext uri="{FF2B5EF4-FFF2-40B4-BE49-F238E27FC236}">
                  <a16:creationId xmlns:a16="http://schemas.microsoft.com/office/drawing/2014/main" id="{1CCDFEEB-CC57-2806-28A5-08CE6F238D62}"/>
                </a:ext>
              </a:extLst>
            </p:cNvPr>
            <p:cNvSpPr/>
            <p:nvPr/>
          </p:nvSpPr>
          <p:spPr>
            <a:xfrm>
              <a:off x="5163150" y="1772900"/>
              <a:ext cx="1266225" cy="920900"/>
            </a:xfrm>
            <a:custGeom>
              <a:avLst/>
              <a:gdLst/>
              <a:ahLst/>
              <a:cxnLst/>
              <a:rect l="l" t="t" r="r" b="b"/>
              <a:pathLst>
                <a:path w="50649" h="36836" extrusionOk="0">
                  <a:moveTo>
                    <a:pt x="31822" y="1"/>
                  </a:moveTo>
                  <a:lnTo>
                    <a:pt x="30287" y="103"/>
                  </a:lnTo>
                  <a:lnTo>
                    <a:pt x="28855" y="205"/>
                  </a:lnTo>
                  <a:lnTo>
                    <a:pt x="27423" y="512"/>
                  </a:lnTo>
                  <a:lnTo>
                    <a:pt x="26092" y="921"/>
                  </a:lnTo>
                  <a:lnTo>
                    <a:pt x="24762" y="1433"/>
                  </a:lnTo>
                  <a:lnTo>
                    <a:pt x="23432" y="2047"/>
                  </a:lnTo>
                  <a:lnTo>
                    <a:pt x="22204" y="2661"/>
                  </a:lnTo>
                  <a:lnTo>
                    <a:pt x="21079" y="3479"/>
                  </a:lnTo>
                  <a:lnTo>
                    <a:pt x="19953" y="4298"/>
                  </a:lnTo>
                  <a:lnTo>
                    <a:pt x="18930" y="5321"/>
                  </a:lnTo>
                  <a:lnTo>
                    <a:pt x="18009" y="6242"/>
                  </a:lnTo>
                  <a:lnTo>
                    <a:pt x="17088" y="7368"/>
                  </a:lnTo>
                  <a:lnTo>
                    <a:pt x="16270" y="8493"/>
                  </a:lnTo>
                  <a:lnTo>
                    <a:pt x="15553" y="9721"/>
                  </a:lnTo>
                  <a:lnTo>
                    <a:pt x="14940" y="10949"/>
                  </a:lnTo>
                  <a:lnTo>
                    <a:pt x="14428" y="12279"/>
                  </a:lnTo>
                  <a:lnTo>
                    <a:pt x="1126" y="12279"/>
                  </a:lnTo>
                  <a:lnTo>
                    <a:pt x="1024" y="15451"/>
                  </a:lnTo>
                  <a:lnTo>
                    <a:pt x="819" y="18520"/>
                  </a:lnTo>
                  <a:lnTo>
                    <a:pt x="513" y="21488"/>
                  </a:lnTo>
                  <a:lnTo>
                    <a:pt x="1" y="24557"/>
                  </a:lnTo>
                  <a:lnTo>
                    <a:pt x="14428" y="24557"/>
                  </a:lnTo>
                  <a:lnTo>
                    <a:pt x="14940" y="25887"/>
                  </a:lnTo>
                  <a:lnTo>
                    <a:pt x="15553" y="27115"/>
                  </a:lnTo>
                  <a:lnTo>
                    <a:pt x="16270" y="28343"/>
                  </a:lnTo>
                  <a:lnTo>
                    <a:pt x="17088" y="29469"/>
                  </a:lnTo>
                  <a:lnTo>
                    <a:pt x="18009" y="30594"/>
                  </a:lnTo>
                  <a:lnTo>
                    <a:pt x="18930" y="31617"/>
                  </a:lnTo>
                  <a:lnTo>
                    <a:pt x="19953" y="32538"/>
                  </a:lnTo>
                  <a:lnTo>
                    <a:pt x="21079" y="33357"/>
                  </a:lnTo>
                  <a:lnTo>
                    <a:pt x="22204" y="34175"/>
                  </a:lnTo>
                  <a:lnTo>
                    <a:pt x="23432" y="34891"/>
                  </a:lnTo>
                  <a:lnTo>
                    <a:pt x="24762" y="35403"/>
                  </a:lnTo>
                  <a:lnTo>
                    <a:pt x="26092" y="35915"/>
                  </a:lnTo>
                  <a:lnTo>
                    <a:pt x="27423" y="36324"/>
                  </a:lnTo>
                  <a:lnTo>
                    <a:pt x="28855" y="36631"/>
                  </a:lnTo>
                  <a:lnTo>
                    <a:pt x="30287" y="36836"/>
                  </a:lnTo>
                  <a:lnTo>
                    <a:pt x="31822" y="36836"/>
                  </a:lnTo>
                  <a:lnTo>
                    <a:pt x="33664" y="36733"/>
                  </a:lnTo>
                  <a:lnTo>
                    <a:pt x="35506" y="36529"/>
                  </a:lnTo>
                  <a:lnTo>
                    <a:pt x="37347" y="36017"/>
                  </a:lnTo>
                  <a:lnTo>
                    <a:pt x="39087" y="35403"/>
                  </a:lnTo>
                  <a:lnTo>
                    <a:pt x="40724" y="34585"/>
                  </a:lnTo>
                  <a:lnTo>
                    <a:pt x="42259" y="33664"/>
                  </a:lnTo>
                  <a:lnTo>
                    <a:pt x="43691" y="32640"/>
                  </a:lnTo>
                  <a:lnTo>
                    <a:pt x="45021" y="31413"/>
                  </a:lnTo>
                  <a:lnTo>
                    <a:pt x="46249" y="30185"/>
                  </a:lnTo>
                  <a:lnTo>
                    <a:pt x="47375" y="28752"/>
                  </a:lnTo>
                  <a:lnTo>
                    <a:pt x="48296" y="27218"/>
                  </a:lnTo>
                  <a:lnTo>
                    <a:pt x="49114" y="25580"/>
                  </a:lnTo>
                  <a:lnTo>
                    <a:pt x="49728" y="23943"/>
                  </a:lnTo>
                  <a:lnTo>
                    <a:pt x="50240" y="22102"/>
                  </a:lnTo>
                  <a:lnTo>
                    <a:pt x="50547" y="20362"/>
                  </a:lnTo>
                  <a:lnTo>
                    <a:pt x="50649" y="18418"/>
                  </a:lnTo>
                  <a:lnTo>
                    <a:pt x="50547" y="16576"/>
                  </a:lnTo>
                  <a:lnTo>
                    <a:pt x="50240" y="14735"/>
                  </a:lnTo>
                  <a:lnTo>
                    <a:pt x="49728" y="12995"/>
                  </a:lnTo>
                  <a:lnTo>
                    <a:pt x="49114" y="11256"/>
                  </a:lnTo>
                  <a:lnTo>
                    <a:pt x="48296" y="9619"/>
                  </a:lnTo>
                  <a:lnTo>
                    <a:pt x="47375" y="8186"/>
                  </a:lnTo>
                  <a:lnTo>
                    <a:pt x="46249" y="6754"/>
                  </a:lnTo>
                  <a:lnTo>
                    <a:pt x="45021" y="5424"/>
                  </a:lnTo>
                  <a:lnTo>
                    <a:pt x="43691" y="4196"/>
                  </a:lnTo>
                  <a:lnTo>
                    <a:pt x="42259" y="3173"/>
                  </a:lnTo>
                  <a:lnTo>
                    <a:pt x="40724" y="2252"/>
                  </a:lnTo>
                  <a:lnTo>
                    <a:pt x="39087" y="1433"/>
                  </a:lnTo>
                  <a:lnTo>
                    <a:pt x="37347" y="819"/>
                  </a:lnTo>
                  <a:lnTo>
                    <a:pt x="35506" y="410"/>
                  </a:lnTo>
                  <a:lnTo>
                    <a:pt x="33664" y="103"/>
                  </a:lnTo>
                  <a:lnTo>
                    <a:pt x="31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a:extLst>
                <a:ext uri="{FF2B5EF4-FFF2-40B4-BE49-F238E27FC236}">
                  <a16:creationId xmlns:a16="http://schemas.microsoft.com/office/drawing/2014/main" id="{F6C007EE-46A4-ABEC-40E7-89FCEE52FE44}"/>
                </a:ext>
              </a:extLst>
            </p:cNvPr>
            <p:cNvSpPr/>
            <p:nvPr/>
          </p:nvSpPr>
          <p:spPr>
            <a:xfrm>
              <a:off x="4963650" y="2693775"/>
              <a:ext cx="1465725" cy="1227850"/>
            </a:xfrm>
            <a:custGeom>
              <a:avLst/>
              <a:gdLst/>
              <a:ahLst/>
              <a:cxnLst/>
              <a:rect l="l" t="t" r="r" b="b"/>
              <a:pathLst>
                <a:path w="58629" h="49114" extrusionOk="0">
                  <a:moveTo>
                    <a:pt x="4809" y="1"/>
                  </a:moveTo>
                  <a:lnTo>
                    <a:pt x="4400" y="1228"/>
                  </a:lnTo>
                  <a:lnTo>
                    <a:pt x="3990" y="2354"/>
                  </a:lnTo>
                  <a:lnTo>
                    <a:pt x="2967" y="4810"/>
                  </a:lnTo>
                  <a:lnTo>
                    <a:pt x="1637" y="7981"/>
                  </a:lnTo>
                  <a:lnTo>
                    <a:pt x="0" y="12279"/>
                  </a:lnTo>
                  <a:lnTo>
                    <a:pt x="12688" y="12279"/>
                  </a:lnTo>
                  <a:lnTo>
                    <a:pt x="23124" y="22818"/>
                  </a:lnTo>
                  <a:lnTo>
                    <a:pt x="22408" y="24660"/>
                  </a:lnTo>
                  <a:lnTo>
                    <a:pt x="21794" y="26604"/>
                  </a:lnTo>
                  <a:lnTo>
                    <a:pt x="21487" y="28650"/>
                  </a:lnTo>
                  <a:lnTo>
                    <a:pt x="21385" y="30696"/>
                  </a:lnTo>
                  <a:lnTo>
                    <a:pt x="21487" y="32640"/>
                  </a:lnTo>
                  <a:lnTo>
                    <a:pt x="21794" y="34380"/>
                  </a:lnTo>
                  <a:lnTo>
                    <a:pt x="22203" y="36222"/>
                  </a:lnTo>
                  <a:lnTo>
                    <a:pt x="22817" y="37859"/>
                  </a:lnTo>
                  <a:lnTo>
                    <a:pt x="23636" y="39496"/>
                  </a:lnTo>
                  <a:lnTo>
                    <a:pt x="24557" y="41031"/>
                  </a:lnTo>
                  <a:lnTo>
                    <a:pt x="25580" y="42463"/>
                  </a:lnTo>
                  <a:lnTo>
                    <a:pt x="26808" y="43691"/>
                  </a:lnTo>
                  <a:lnTo>
                    <a:pt x="28036" y="44919"/>
                  </a:lnTo>
                  <a:lnTo>
                    <a:pt x="29468" y="45942"/>
                  </a:lnTo>
                  <a:lnTo>
                    <a:pt x="31003" y="46863"/>
                  </a:lnTo>
                  <a:lnTo>
                    <a:pt x="32640" y="47681"/>
                  </a:lnTo>
                  <a:lnTo>
                    <a:pt x="34277" y="48295"/>
                  </a:lnTo>
                  <a:lnTo>
                    <a:pt x="36119" y="48807"/>
                  </a:lnTo>
                  <a:lnTo>
                    <a:pt x="37961" y="49012"/>
                  </a:lnTo>
                  <a:lnTo>
                    <a:pt x="39802" y="49114"/>
                  </a:lnTo>
                  <a:lnTo>
                    <a:pt x="41644" y="49012"/>
                  </a:lnTo>
                  <a:lnTo>
                    <a:pt x="43486" y="48807"/>
                  </a:lnTo>
                  <a:lnTo>
                    <a:pt x="45327" y="48295"/>
                  </a:lnTo>
                  <a:lnTo>
                    <a:pt x="47067" y="47681"/>
                  </a:lnTo>
                  <a:lnTo>
                    <a:pt x="48704" y="46863"/>
                  </a:lnTo>
                  <a:lnTo>
                    <a:pt x="50239" y="45942"/>
                  </a:lnTo>
                  <a:lnTo>
                    <a:pt x="51671" y="44919"/>
                  </a:lnTo>
                  <a:lnTo>
                    <a:pt x="53001" y="43691"/>
                  </a:lnTo>
                  <a:lnTo>
                    <a:pt x="54229" y="42463"/>
                  </a:lnTo>
                  <a:lnTo>
                    <a:pt x="55355" y="41031"/>
                  </a:lnTo>
                  <a:lnTo>
                    <a:pt x="56276" y="39496"/>
                  </a:lnTo>
                  <a:lnTo>
                    <a:pt x="57094" y="37859"/>
                  </a:lnTo>
                  <a:lnTo>
                    <a:pt x="57708" y="36222"/>
                  </a:lnTo>
                  <a:lnTo>
                    <a:pt x="58220" y="34380"/>
                  </a:lnTo>
                  <a:lnTo>
                    <a:pt x="58527" y="32640"/>
                  </a:lnTo>
                  <a:lnTo>
                    <a:pt x="58629" y="30696"/>
                  </a:lnTo>
                  <a:lnTo>
                    <a:pt x="58527" y="28855"/>
                  </a:lnTo>
                  <a:lnTo>
                    <a:pt x="58220" y="27013"/>
                  </a:lnTo>
                  <a:lnTo>
                    <a:pt x="57708" y="25273"/>
                  </a:lnTo>
                  <a:lnTo>
                    <a:pt x="57094" y="23534"/>
                  </a:lnTo>
                  <a:lnTo>
                    <a:pt x="56276" y="21897"/>
                  </a:lnTo>
                  <a:lnTo>
                    <a:pt x="55355" y="20464"/>
                  </a:lnTo>
                  <a:lnTo>
                    <a:pt x="54229" y="19032"/>
                  </a:lnTo>
                  <a:lnTo>
                    <a:pt x="53001" y="17702"/>
                  </a:lnTo>
                  <a:lnTo>
                    <a:pt x="51671" y="16474"/>
                  </a:lnTo>
                  <a:lnTo>
                    <a:pt x="50239" y="15451"/>
                  </a:lnTo>
                  <a:lnTo>
                    <a:pt x="48704" y="14530"/>
                  </a:lnTo>
                  <a:lnTo>
                    <a:pt x="47067" y="13711"/>
                  </a:lnTo>
                  <a:lnTo>
                    <a:pt x="45327" y="13097"/>
                  </a:lnTo>
                  <a:lnTo>
                    <a:pt x="43486" y="12688"/>
                  </a:lnTo>
                  <a:lnTo>
                    <a:pt x="41644" y="12381"/>
                  </a:lnTo>
                  <a:lnTo>
                    <a:pt x="39802" y="12279"/>
                  </a:lnTo>
                  <a:lnTo>
                    <a:pt x="37654" y="12381"/>
                  </a:lnTo>
                  <a:lnTo>
                    <a:pt x="35709" y="12790"/>
                  </a:lnTo>
                  <a:lnTo>
                    <a:pt x="33765" y="13302"/>
                  </a:lnTo>
                  <a:lnTo>
                    <a:pt x="31924" y="14121"/>
                  </a:lnTo>
                  <a:lnTo>
                    <a:pt x="17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17">
            <a:extLst>
              <a:ext uri="{FF2B5EF4-FFF2-40B4-BE49-F238E27FC236}">
                <a16:creationId xmlns:a16="http://schemas.microsoft.com/office/drawing/2014/main" id="{625372DB-132F-C1EA-0B55-B238AF5F8333}"/>
              </a:ext>
            </a:extLst>
          </p:cNvPr>
          <p:cNvSpPr txBox="1"/>
          <p:nvPr/>
        </p:nvSpPr>
        <p:spPr>
          <a:xfrm>
            <a:off x="290917" y="1494106"/>
            <a:ext cx="4371653" cy="1133400"/>
          </a:xfrm>
          <a:prstGeom prst="rect">
            <a:avLst/>
          </a:prstGeom>
          <a:noFill/>
          <a:ln>
            <a:noFill/>
          </a:ln>
        </p:spPr>
        <p:txBody>
          <a:bodyPr spcFirstLastPara="1" wrap="square" lIns="91425" tIns="91425" rIns="91425" bIns="91425" anchor="t" anchorCtr="0">
            <a:noAutofit/>
          </a:bodyPr>
          <a:lstStyle/>
          <a:p>
            <a:pPr marL="2540" lvl="0" algn="just" rtl="0">
              <a:spcBef>
                <a:spcPts val="0"/>
              </a:spcBef>
              <a:spcAft>
                <a:spcPts val="0"/>
              </a:spcAft>
              <a:buSzPts val="1400"/>
            </a:pPr>
            <a:endParaRPr lang="fr-FR" dirty="0">
              <a:latin typeface="Roboto"/>
              <a:ea typeface="Roboto"/>
              <a:cs typeface="Roboto"/>
              <a:sym typeface="Roboto"/>
            </a:endParaRPr>
          </a:p>
          <a:p>
            <a:pPr marL="2540" lvl="0" algn="just" rtl="0">
              <a:spcBef>
                <a:spcPts val="0"/>
              </a:spcBef>
              <a:spcAft>
                <a:spcPts val="0"/>
              </a:spcAft>
              <a:buSzPts val="1400"/>
            </a:pPr>
            <a:r>
              <a:rPr lang="fr-FR" dirty="0">
                <a:latin typeface="Roboto"/>
                <a:ea typeface="Roboto"/>
                <a:cs typeface="Roboto"/>
                <a:sym typeface="Roboto"/>
              </a:rPr>
              <a:t>Le transfert de style neuronal traite deux ensembles d'images : Content image et Style image.</a:t>
            </a:r>
          </a:p>
          <a:p>
            <a:pPr marL="2540" lvl="0" algn="just" rtl="0">
              <a:spcBef>
                <a:spcPts val="0"/>
              </a:spcBef>
              <a:spcAft>
                <a:spcPts val="0"/>
              </a:spcAft>
              <a:buSzPts val="1400"/>
            </a:pPr>
            <a:endParaRPr lang="fr-FR" dirty="0">
              <a:latin typeface="Roboto"/>
              <a:ea typeface="Roboto"/>
              <a:cs typeface="Roboto"/>
              <a:sym typeface="Roboto"/>
            </a:endParaRPr>
          </a:p>
          <a:p>
            <a:pPr marL="2540" lvl="0" algn="just" rtl="0">
              <a:spcBef>
                <a:spcPts val="0"/>
              </a:spcBef>
              <a:spcAft>
                <a:spcPts val="0"/>
              </a:spcAft>
              <a:buSzPts val="1400"/>
            </a:pPr>
            <a:r>
              <a:rPr lang="fr-FR" dirty="0">
                <a:latin typeface="Roboto"/>
                <a:ea typeface="Roboto"/>
                <a:cs typeface="Roboto"/>
                <a:sym typeface="Roboto"/>
              </a:rPr>
              <a:t>Cette technique permet de recréer l'image de contenu dans le style de l'image de référence. Elle utilise les réseaux neuronaux pour appliquer le style artistique d'une image à l'autre.</a:t>
            </a:r>
          </a:p>
          <a:p>
            <a:pPr marL="2540" lvl="0" algn="just" rtl="0">
              <a:spcBef>
                <a:spcPts val="0"/>
              </a:spcBef>
              <a:spcAft>
                <a:spcPts val="0"/>
              </a:spcAft>
              <a:buSzPts val="1400"/>
            </a:pPr>
            <a:endParaRPr lang="fr-FR" dirty="0">
              <a:latin typeface="Roboto"/>
              <a:ea typeface="Roboto"/>
              <a:cs typeface="Roboto"/>
              <a:sym typeface="Roboto"/>
            </a:endParaRPr>
          </a:p>
          <a:p>
            <a:pPr marL="2540" lvl="0" algn="just" rtl="0">
              <a:spcBef>
                <a:spcPts val="0"/>
              </a:spcBef>
              <a:spcAft>
                <a:spcPts val="0"/>
              </a:spcAft>
              <a:buSzPts val="1400"/>
            </a:pPr>
            <a:r>
              <a:rPr lang="fr-FR" dirty="0">
                <a:latin typeface="Roboto"/>
                <a:ea typeface="Roboto"/>
                <a:cs typeface="Roboto"/>
                <a:sym typeface="Roboto"/>
              </a:rPr>
              <a:t>Le transfert de style neuronal ouvre des possibilités infinies en matière de conception, de génération de contenu et de développement d'outils créatifs.</a:t>
            </a:r>
          </a:p>
        </p:txBody>
      </p:sp>
      <p:pic>
        <p:nvPicPr>
          <p:cNvPr id="2" name="Picture 2" descr="Neural style transfer performed on Mona Lisa painting">
            <a:extLst>
              <a:ext uri="{FF2B5EF4-FFF2-40B4-BE49-F238E27FC236}">
                <a16:creationId xmlns:a16="http://schemas.microsoft.com/office/drawing/2014/main" id="{7BAF68CE-FECB-7691-C16C-87E6722C18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6549" y="1592302"/>
            <a:ext cx="3989466" cy="24926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8115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227C809B-2129-41A5-ECA7-F20FCA03704D}"/>
            </a:ext>
          </a:extLst>
        </p:cNvPr>
        <p:cNvGrpSpPr/>
        <p:nvPr/>
      </p:nvGrpSpPr>
      <p:grpSpPr>
        <a:xfrm>
          <a:off x="0" y="0"/>
          <a:ext cx="0" cy="0"/>
          <a:chOff x="0" y="0"/>
          <a:chExt cx="0" cy="0"/>
        </a:xfrm>
      </p:grpSpPr>
      <p:sp>
        <p:nvSpPr>
          <p:cNvPr id="336" name="Google Shape;336;p17">
            <a:extLst>
              <a:ext uri="{FF2B5EF4-FFF2-40B4-BE49-F238E27FC236}">
                <a16:creationId xmlns:a16="http://schemas.microsoft.com/office/drawing/2014/main" id="{51875822-61BA-8C10-E661-6F87A0DDABC8}"/>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Comment fonctionne Style Transfer ?</a:t>
            </a:r>
            <a:endParaRPr lang="fr-MA" dirty="0"/>
          </a:p>
        </p:txBody>
      </p:sp>
      <p:grpSp>
        <p:nvGrpSpPr>
          <p:cNvPr id="337" name="Google Shape;337;p17">
            <a:extLst>
              <a:ext uri="{FF2B5EF4-FFF2-40B4-BE49-F238E27FC236}">
                <a16:creationId xmlns:a16="http://schemas.microsoft.com/office/drawing/2014/main" id="{E342BC20-C10A-BB75-1909-3DEE2DFBA06D}"/>
              </a:ext>
            </a:extLst>
          </p:cNvPr>
          <p:cNvGrpSpPr/>
          <p:nvPr/>
        </p:nvGrpSpPr>
        <p:grpSpPr>
          <a:xfrm>
            <a:off x="407156" y="939126"/>
            <a:ext cx="472011" cy="472011"/>
            <a:chOff x="1190625" y="238125"/>
            <a:chExt cx="5238750" cy="5238750"/>
          </a:xfrm>
        </p:grpSpPr>
        <p:sp>
          <p:nvSpPr>
            <p:cNvPr id="338" name="Google Shape;338;p17">
              <a:extLst>
                <a:ext uri="{FF2B5EF4-FFF2-40B4-BE49-F238E27FC236}">
                  <a16:creationId xmlns:a16="http://schemas.microsoft.com/office/drawing/2014/main" id="{09F612D3-0D78-9F33-1AEC-E2D6E3232E2F}"/>
                </a:ext>
              </a:extLst>
            </p:cNvPr>
            <p:cNvSpPr/>
            <p:nvPr/>
          </p:nvSpPr>
          <p:spPr>
            <a:xfrm>
              <a:off x="3807425" y="2386825"/>
              <a:ext cx="1355750" cy="306975"/>
            </a:xfrm>
            <a:custGeom>
              <a:avLst/>
              <a:gdLst/>
              <a:ahLst/>
              <a:cxnLst/>
              <a:rect l="l" t="t" r="r" b="b"/>
              <a:pathLst>
                <a:path w="54230" h="12279" extrusionOk="0">
                  <a:moveTo>
                    <a:pt x="5628" y="0"/>
                  </a:moveTo>
                  <a:lnTo>
                    <a:pt x="5219" y="1740"/>
                  </a:lnTo>
                  <a:lnTo>
                    <a:pt x="4707" y="3377"/>
                  </a:lnTo>
                  <a:lnTo>
                    <a:pt x="4093" y="5014"/>
                  </a:lnTo>
                  <a:lnTo>
                    <a:pt x="3480" y="6549"/>
                  </a:lnTo>
                  <a:lnTo>
                    <a:pt x="2661" y="8083"/>
                  </a:lnTo>
                  <a:lnTo>
                    <a:pt x="1842" y="9516"/>
                  </a:lnTo>
                  <a:lnTo>
                    <a:pt x="922" y="10948"/>
                  </a:lnTo>
                  <a:lnTo>
                    <a:pt x="1" y="12279"/>
                  </a:lnTo>
                  <a:lnTo>
                    <a:pt x="51058" y="12279"/>
                  </a:lnTo>
                  <a:lnTo>
                    <a:pt x="52081" y="9209"/>
                  </a:lnTo>
                  <a:lnTo>
                    <a:pt x="53002" y="6242"/>
                  </a:lnTo>
                  <a:lnTo>
                    <a:pt x="53718" y="3172"/>
                  </a:lnTo>
                  <a:lnTo>
                    <a:pt x="542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7">
              <a:extLst>
                <a:ext uri="{FF2B5EF4-FFF2-40B4-BE49-F238E27FC236}">
                  <a16:creationId xmlns:a16="http://schemas.microsoft.com/office/drawing/2014/main" id="{19799514-7B59-68F2-2EDC-D2EF6296B897}"/>
                </a:ext>
              </a:extLst>
            </p:cNvPr>
            <p:cNvSpPr/>
            <p:nvPr/>
          </p:nvSpPr>
          <p:spPr>
            <a:xfrm>
              <a:off x="2735625" y="1772900"/>
              <a:ext cx="920900" cy="920900"/>
            </a:xfrm>
            <a:custGeom>
              <a:avLst/>
              <a:gdLst/>
              <a:ahLst/>
              <a:cxnLst/>
              <a:rect l="l" t="t" r="r" b="b"/>
              <a:pathLst>
                <a:path w="36836" h="36836" extrusionOk="0">
                  <a:moveTo>
                    <a:pt x="24558" y="12279"/>
                  </a:moveTo>
                  <a:lnTo>
                    <a:pt x="24558" y="24557"/>
                  </a:lnTo>
                  <a:lnTo>
                    <a:pt x="12279" y="24557"/>
                  </a:lnTo>
                  <a:lnTo>
                    <a:pt x="12279" y="12279"/>
                  </a:lnTo>
                  <a:close/>
                  <a:moveTo>
                    <a:pt x="18418" y="1"/>
                  </a:moveTo>
                  <a:lnTo>
                    <a:pt x="16474" y="103"/>
                  </a:lnTo>
                  <a:lnTo>
                    <a:pt x="14735" y="410"/>
                  </a:lnTo>
                  <a:lnTo>
                    <a:pt x="12893" y="819"/>
                  </a:lnTo>
                  <a:lnTo>
                    <a:pt x="11256" y="1433"/>
                  </a:lnTo>
                  <a:lnTo>
                    <a:pt x="9619" y="2252"/>
                  </a:lnTo>
                  <a:lnTo>
                    <a:pt x="8084" y="3173"/>
                  </a:lnTo>
                  <a:lnTo>
                    <a:pt x="6652" y="4196"/>
                  </a:lnTo>
                  <a:lnTo>
                    <a:pt x="5424" y="5424"/>
                  </a:lnTo>
                  <a:lnTo>
                    <a:pt x="4196" y="6754"/>
                  </a:lnTo>
                  <a:lnTo>
                    <a:pt x="3173" y="8084"/>
                  </a:lnTo>
                  <a:lnTo>
                    <a:pt x="2252" y="9619"/>
                  </a:lnTo>
                  <a:lnTo>
                    <a:pt x="1433" y="11256"/>
                  </a:lnTo>
                  <a:lnTo>
                    <a:pt x="819" y="12995"/>
                  </a:lnTo>
                  <a:lnTo>
                    <a:pt x="410" y="14735"/>
                  </a:lnTo>
                  <a:lnTo>
                    <a:pt x="103" y="16576"/>
                  </a:lnTo>
                  <a:lnTo>
                    <a:pt x="1" y="18418"/>
                  </a:lnTo>
                  <a:lnTo>
                    <a:pt x="103" y="20362"/>
                  </a:lnTo>
                  <a:lnTo>
                    <a:pt x="410" y="22204"/>
                  </a:lnTo>
                  <a:lnTo>
                    <a:pt x="819" y="23943"/>
                  </a:lnTo>
                  <a:lnTo>
                    <a:pt x="1433" y="25580"/>
                  </a:lnTo>
                  <a:lnTo>
                    <a:pt x="2252" y="27218"/>
                  </a:lnTo>
                  <a:lnTo>
                    <a:pt x="3173" y="28752"/>
                  </a:lnTo>
                  <a:lnTo>
                    <a:pt x="4196" y="30185"/>
                  </a:lnTo>
                  <a:lnTo>
                    <a:pt x="5424" y="31515"/>
                  </a:lnTo>
                  <a:lnTo>
                    <a:pt x="6652" y="32640"/>
                  </a:lnTo>
                  <a:lnTo>
                    <a:pt x="8084" y="33766"/>
                  </a:lnTo>
                  <a:lnTo>
                    <a:pt x="9619" y="34687"/>
                  </a:lnTo>
                  <a:lnTo>
                    <a:pt x="11256" y="35403"/>
                  </a:lnTo>
                  <a:lnTo>
                    <a:pt x="12893" y="36017"/>
                  </a:lnTo>
                  <a:lnTo>
                    <a:pt x="14735" y="36529"/>
                  </a:lnTo>
                  <a:lnTo>
                    <a:pt x="16474" y="36733"/>
                  </a:lnTo>
                  <a:lnTo>
                    <a:pt x="18418" y="36836"/>
                  </a:lnTo>
                  <a:lnTo>
                    <a:pt x="20260" y="36733"/>
                  </a:lnTo>
                  <a:lnTo>
                    <a:pt x="22102" y="36529"/>
                  </a:lnTo>
                  <a:lnTo>
                    <a:pt x="23944" y="36017"/>
                  </a:lnTo>
                  <a:lnTo>
                    <a:pt x="25581" y="35403"/>
                  </a:lnTo>
                  <a:lnTo>
                    <a:pt x="27218" y="34687"/>
                  </a:lnTo>
                  <a:lnTo>
                    <a:pt x="28753" y="33766"/>
                  </a:lnTo>
                  <a:lnTo>
                    <a:pt x="30185" y="32640"/>
                  </a:lnTo>
                  <a:lnTo>
                    <a:pt x="31413" y="31515"/>
                  </a:lnTo>
                  <a:lnTo>
                    <a:pt x="32641" y="30185"/>
                  </a:lnTo>
                  <a:lnTo>
                    <a:pt x="33664" y="28752"/>
                  </a:lnTo>
                  <a:lnTo>
                    <a:pt x="34585" y="27218"/>
                  </a:lnTo>
                  <a:lnTo>
                    <a:pt x="35403" y="25580"/>
                  </a:lnTo>
                  <a:lnTo>
                    <a:pt x="36017" y="23943"/>
                  </a:lnTo>
                  <a:lnTo>
                    <a:pt x="36427" y="22204"/>
                  </a:lnTo>
                  <a:lnTo>
                    <a:pt x="36734" y="20362"/>
                  </a:lnTo>
                  <a:lnTo>
                    <a:pt x="36836" y="18418"/>
                  </a:lnTo>
                  <a:lnTo>
                    <a:pt x="36734" y="16576"/>
                  </a:lnTo>
                  <a:lnTo>
                    <a:pt x="36427" y="14735"/>
                  </a:lnTo>
                  <a:lnTo>
                    <a:pt x="36017" y="12995"/>
                  </a:lnTo>
                  <a:lnTo>
                    <a:pt x="35403" y="11256"/>
                  </a:lnTo>
                  <a:lnTo>
                    <a:pt x="34585" y="9619"/>
                  </a:lnTo>
                  <a:lnTo>
                    <a:pt x="33664" y="8084"/>
                  </a:lnTo>
                  <a:lnTo>
                    <a:pt x="32641" y="6754"/>
                  </a:lnTo>
                  <a:lnTo>
                    <a:pt x="31413" y="5424"/>
                  </a:lnTo>
                  <a:lnTo>
                    <a:pt x="30185" y="4196"/>
                  </a:lnTo>
                  <a:lnTo>
                    <a:pt x="28753" y="3173"/>
                  </a:lnTo>
                  <a:lnTo>
                    <a:pt x="27218" y="2252"/>
                  </a:lnTo>
                  <a:lnTo>
                    <a:pt x="25581" y="1433"/>
                  </a:lnTo>
                  <a:lnTo>
                    <a:pt x="23944" y="819"/>
                  </a:lnTo>
                  <a:lnTo>
                    <a:pt x="22102" y="410"/>
                  </a:lnTo>
                  <a:lnTo>
                    <a:pt x="20260" y="103"/>
                  </a:lnTo>
                  <a:lnTo>
                    <a:pt x="18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7">
              <a:extLst>
                <a:ext uri="{FF2B5EF4-FFF2-40B4-BE49-F238E27FC236}">
                  <a16:creationId xmlns:a16="http://schemas.microsoft.com/office/drawing/2014/main" id="{D75EA54F-4244-7FF7-EAE3-7CAE36AD9F84}"/>
                </a:ext>
              </a:extLst>
            </p:cNvPr>
            <p:cNvSpPr/>
            <p:nvPr/>
          </p:nvSpPr>
          <p:spPr>
            <a:xfrm>
              <a:off x="1190625" y="238125"/>
              <a:ext cx="3893275" cy="5238750"/>
            </a:xfrm>
            <a:custGeom>
              <a:avLst/>
              <a:gdLst/>
              <a:ahLst/>
              <a:cxnLst/>
              <a:rect l="l" t="t" r="r" b="b"/>
              <a:pathLst>
                <a:path w="155731" h="209550" extrusionOk="0">
                  <a:moveTo>
                    <a:pt x="86358" y="0"/>
                  </a:moveTo>
                  <a:lnTo>
                    <a:pt x="82879" y="102"/>
                  </a:lnTo>
                  <a:lnTo>
                    <a:pt x="79502" y="307"/>
                  </a:lnTo>
                  <a:lnTo>
                    <a:pt x="76228" y="716"/>
                  </a:lnTo>
                  <a:lnTo>
                    <a:pt x="72851" y="1228"/>
                  </a:lnTo>
                  <a:lnTo>
                    <a:pt x="69679" y="1842"/>
                  </a:lnTo>
                  <a:lnTo>
                    <a:pt x="66508" y="2660"/>
                  </a:lnTo>
                  <a:lnTo>
                    <a:pt x="63438" y="3581"/>
                  </a:lnTo>
                  <a:lnTo>
                    <a:pt x="60368" y="4604"/>
                  </a:lnTo>
                  <a:lnTo>
                    <a:pt x="57401" y="5832"/>
                  </a:lnTo>
                  <a:lnTo>
                    <a:pt x="54536" y="7060"/>
                  </a:lnTo>
                  <a:lnTo>
                    <a:pt x="51671" y="8493"/>
                  </a:lnTo>
                  <a:lnTo>
                    <a:pt x="48909" y="10027"/>
                  </a:lnTo>
                  <a:lnTo>
                    <a:pt x="46248" y="11664"/>
                  </a:lnTo>
                  <a:lnTo>
                    <a:pt x="43690" y="13404"/>
                  </a:lnTo>
                  <a:lnTo>
                    <a:pt x="41235" y="15246"/>
                  </a:lnTo>
                  <a:lnTo>
                    <a:pt x="38779" y="17190"/>
                  </a:lnTo>
                  <a:lnTo>
                    <a:pt x="36426" y="19236"/>
                  </a:lnTo>
                  <a:lnTo>
                    <a:pt x="34277" y="21385"/>
                  </a:lnTo>
                  <a:lnTo>
                    <a:pt x="32128" y="23636"/>
                  </a:lnTo>
                  <a:lnTo>
                    <a:pt x="30082" y="25989"/>
                  </a:lnTo>
                  <a:lnTo>
                    <a:pt x="28138" y="28342"/>
                  </a:lnTo>
                  <a:lnTo>
                    <a:pt x="26296" y="30798"/>
                  </a:lnTo>
                  <a:lnTo>
                    <a:pt x="24557" y="33356"/>
                  </a:lnTo>
                  <a:lnTo>
                    <a:pt x="22920" y="35914"/>
                  </a:lnTo>
                  <a:lnTo>
                    <a:pt x="21385" y="38574"/>
                  </a:lnTo>
                  <a:lnTo>
                    <a:pt x="20055" y="41235"/>
                  </a:lnTo>
                  <a:lnTo>
                    <a:pt x="18724" y="43997"/>
                  </a:lnTo>
                  <a:lnTo>
                    <a:pt x="17599" y="46862"/>
                  </a:lnTo>
                  <a:lnTo>
                    <a:pt x="16576" y="49727"/>
                  </a:lnTo>
                  <a:lnTo>
                    <a:pt x="15655" y="52694"/>
                  </a:lnTo>
                  <a:lnTo>
                    <a:pt x="14836" y="55559"/>
                  </a:lnTo>
                  <a:lnTo>
                    <a:pt x="14120" y="58629"/>
                  </a:lnTo>
                  <a:lnTo>
                    <a:pt x="13711" y="60778"/>
                  </a:lnTo>
                  <a:lnTo>
                    <a:pt x="13404" y="62926"/>
                  </a:lnTo>
                  <a:lnTo>
                    <a:pt x="13097" y="65177"/>
                  </a:lnTo>
                  <a:lnTo>
                    <a:pt x="12892" y="67326"/>
                  </a:lnTo>
                  <a:lnTo>
                    <a:pt x="12790" y="69475"/>
                  </a:lnTo>
                  <a:lnTo>
                    <a:pt x="12688" y="71624"/>
                  </a:lnTo>
                  <a:lnTo>
                    <a:pt x="12688" y="73772"/>
                  </a:lnTo>
                  <a:lnTo>
                    <a:pt x="12688" y="75921"/>
                  </a:lnTo>
                  <a:lnTo>
                    <a:pt x="12790" y="78070"/>
                  </a:lnTo>
                  <a:lnTo>
                    <a:pt x="12995" y="80218"/>
                  </a:lnTo>
                  <a:lnTo>
                    <a:pt x="13199" y="82367"/>
                  </a:lnTo>
                  <a:lnTo>
                    <a:pt x="13506" y="84516"/>
                  </a:lnTo>
                  <a:lnTo>
                    <a:pt x="13813" y="86562"/>
                  </a:lnTo>
                  <a:lnTo>
                    <a:pt x="14222" y="88711"/>
                  </a:lnTo>
                  <a:lnTo>
                    <a:pt x="14734" y="90757"/>
                  </a:lnTo>
                  <a:lnTo>
                    <a:pt x="15246" y="92804"/>
                  </a:lnTo>
                  <a:lnTo>
                    <a:pt x="0" y="118383"/>
                  </a:lnTo>
                  <a:lnTo>
                    <a:pt x="24966" y="136187"/>
                  </a:lnTo>
                  <a:lnTo>
                    <a:pt x="24966" y="171896"/>
                  </a:lnTo>
                  <a:lnTo>
                    <a:pt x="49523" y="171896"/>
                  </a:lnTo>
                  <a:lnTo>
                    <a:pt x="49523" y="209550"/>
                  </a:lnTo>
                  <a:lnTo>
                    <a:pt x="135471" y="209550"/>
                  </a:lnTo>
                  <a:lnTo>
                    <a:pt x="135471" y="184072"/>
                  </a:lnTo>
                  <a:lnTo>
                    <a:pt x="135573" y="179775"/>
                  </a:lnTo>
                  <a:lnTo>
                    <a:pt x="135675" y="175478"/>
                  </a:lnTo>
                  <a:lnTo>
                    <a:pt x="135982" y="171078"/>
                  </a:lnTo>
                  <a:lnTo>
                    <a:pt x="136392" y="166678"/>
                  </a:lnTo>
                  <a:lnTo>
                    <a:pt x="136903" y="162278"/>
                  </a:lnTo>
                  <a:lnTo>
                    <a:pt x="137620" y="157776"/>
                  </a:lnTo>
                  <a:lnTo>
                    <a:pt x="138336" y="153274"/>
                  </a:lnTo>
                  <a:lnTo>
                    <a:pt x="139257" y="148670"/>
                  </a:lnTo>
                  <a:lnTo>
                    <a:pt x="140280" y="144066"/>
                  </a:lnTo>
                  <a:lnTo>
                    <a:pt x="141405" y="139359"/>
                  </a:lnTo>
                  <a:lnTo>
                    <a:pt x="142735" y="134652"/>
                  </a:lnTo>
                  <a:lnTo>
                    <a:pt x="144066" y="129946"/>
                  </a:lnTo>
                  <a:lnTo>
                    <a:pt x="145600" y="125137"/>
                  </a:lnTo>
                  <a:lnTo>
                    <a:pt x="147238" y="120328"/>
                  </a:lnTo>
                  <a:lnTo>
                    <a:pt x="149079" y="115416"/>
                  </a:lnTo>
                  <a:lnTo>
                    <a:pt x="150921" y="110505"/>
                  </a:lnTo>
                  <a:lnTo>
                    <a:pt x="78684" y="110505"/>
                  </a:lnTo>
                  <a:lnTo>
                    <a:pt x="77046" y="110403"/>
                  </a:lnTo>
                  <a:lnTo>
                    <a:pt x="75512" y="110198"/>
                  </a:lnTo>
                  <a:lnTo>
                    <a:pt x="73977" y="109891"/>
                  </a:lnTo>
                  <a:lnTo>
                    <a:pt x="72544" y="109584"/>
                  </a:lnTo>
                  <a:lnTo>
                    <a:pt x="71112" y="109175"/>
                  </a:lnTo>
                  <a:lnTo>
                    <a:pt x="69679" y="108663"/>
                  </a:lnTo>
                  <a:lnTo>
                    <a:pt x="68247" y="108152"/>
                  </a:lnTo>
                  <a:lnTo>
                    <a:pt x="66917" y="107538"/>
                  </a:lnTo>
                  <a:lnTo>
                    <a:pt x="65587" y="106821"/>
                  </a:lnTo>
                  <a:lnTo>
                    <a:pt x="64257" y="106105"/>
                  </a:lnTo>
                  <a:lnTo>
                    <a:pt x="63029" y="105287"/>
                  </a:lnTo>
                  <a:lnTo>
                    <a:pt x="61801" y="104468"/>
                  </a:lnTo>
                  <a:lnTo>
                    <a:pt x="60675" y="103547"/>
                  </a:lnTo>
                  <a:lnTo>
                    <a:pt x="59550" y="102524"/>
                  </a:lnTo>
                  <a:lnTo>
                    <a:pt x="58527" y="101501"/>
                  </a:lnTo>
                  <a:lnTo>
                    <a:pt x="57503" y="100478"/>
                  </a:lnTo>
                  <a:lnTo>
                    <a:pt x="56480" y="99352"/>
                  </a:lnTo>
                  <a:lnTo>
                    <a:pt x="55662" y="98227"/>
                  </a:lnTo>
                  <a:lnTo>
                    <a:pt x="54741" y="96999"/>
                  </a:lnTo>
                  <a:lnTo>
                    <a:pt x="53922" y="95771"/>
                  </a:lnTo>
                  <a:lnTo>
                    <a:pt x="53206" y="94441"/>
                  </a:lnTo>
                  <a:lnTo>
                    <a:pt x="52592" y="93111"/>
                  </a:lnTo>
                  <a:lnTo>
                    <a:pt x="51978" y="91780"/>
                  </a:lnTo>
                  <a:lnTo>
                    <a:pt x="51364" y="90348"/>
                  </a:lnTo>
                  <a:lnTo>
                    <a:pt x="50853" y="88916"/>
                  </a:lnTo>
                  <a:lnTo>
                    <a:pt x="50443" y="87483"/>
                  </a:lnTo>
                  <a:lnTo>
                    <a:pt x="50136" y="86051"/>
                  </a:lnTo>
                  <a:lnTo>
                    <a:pt x="49830" y="84516"/>
                  </a:lnTo>
                  <a:lnTo>
                    <a:pt x="49625" y="82981"/>
                  </a:lnTo>
                  <a:lnTo>
                    <a:pt x="49523" y="81446"/>
                  </a:lnTo>
                  <a:lnTo>
                    <a:pt x="49523" y="79809"/>
                  </a:lnTo>
                  <a:lnTo>
                    <a:pt x="49523" y="78274"/>
                  </a:lnTo>
                  <a:lnTo>
                    <a:pt x="49625" y="76740"/>
                  </a:lnTo>
                  <a:lnTo>
                    <a:pt x="49830" y="75205"/>
                  </a:lnTo>
                  <a:lnTo>
                    <a:pt x="50136" y="73670"/>
                  </a:lnTo>
                  <a:lnTo>
                    <a:pt x="50443" y="72135"/>
                  </a:lnTo>
                  <a:lnTo>
                    <a:pt x="50853" y="70703"/>
                  </a:lnTo>
                  <a:lnTo>
                    <a:pt x="51364" y="69270"/>
                  </a:lnTo>
                  <a:lnTo>
                    <a:pt x="51978" y="67838"/>
                  </a:lnTo>
                  <a:lnTo>
                    <a:pt x="52592" y="66508"/>
                  </a:lnTo>
                  <a:lnTo>
                    <a:pt x="53206" y="65177"/>
                  </a:lnTo>
                  <a:lnTo>
                    <a:pt x="53922" y="63950"/>
                  </a:lnTo>
                  <a:lnTo>
                    <a:pt x="54741" y="62722"/>
                  </a:lnTo>
                  <a:lnTo>
                    <a:pt x="55662" y="61494"/>
                  </a:lnTo>
                  <a:lnTo>
                    <a:pt x="56480" y="60266"/>
                  </a:lnTo>
                  <a:lnTo>
                    <a:pt x="57503" y="59243"/>
                  </a:lnTo>
                  <a:lnTo>
                    <a:pt x="58527" y="58117"/>
                  </a:lnTo>
                  <a:lnTo>
                    <a:pt x="59550" y="57094"/>
                  </a:lnTo>
                  <a:lnTo>
                    <a:pt x="60675" y="56173"/>
                  </a:lnTo>
                  <a:lnTo>
                    <a:pt x="61801" y="55252"/>
                  </a:lnTo>
                  <a:lnTo>
                    <a:pt x="63029" y="54332"/>
                  </a:lnTo>
                  <a:lnTo>
                    <a:pt x="64257" y="53615"/>
                  </a:lnTo>
                  <a:lnTo>
                    <a:pt x="65587" y="52797"/>
                  </a:lnTo>
                  <a:lnTo>
                    <a:pt x="66917" y="52183"/>
                  </a:lnTo>
                  <a:lnTo>
                    <a:pt x="68247" y="51569"/>
                  </a:lnTo>
                  <a:lnTo>
                    <a:pt x="69679" y="50955"/>
                  </a:lnTo>
                  <a:lnTo>
                    <a:pt x="71112" y="50546"/>
                  </a:lnTo>
                  <a:lnTo>
                    <a:pt x="72544" y="50136"/>
                  </a:lnTo>
                  <a:lnTo>
                    <a:pt x="73977" y="49727"/>
                  </a:lnTo>
                  <a:lnTo>
                    <a:pt x="75512" y="49523"/>
                  </a:lnTo>
                  <a:lnTo>
                    <a:pt x="77046" y="49318"/>
                  </a:lnTo>
                  <a:lnTo>
                    <a:pt x="78684" y="49216"/>
                  </a:lnTo>
                  <a:lnTo>
                    <a:pt x="80218" y="49113"/>
                  </a:lnTo>
                  <a:lnTo>
                    <a:pt x="155730" y="49113"/>
                  </a:lnTo>
                  <a:lnTo>
                    <a:pt x="154707" y="46453"/>
                  </a:lnTo>
                  <a:lnTo>
                    <a:pt x="153684" y="43895"/>
                  </a:lnTo>
                  <a:lnTo>
                    <a:pt x="152456" y="41337"/>
                  </a:lnTo>
                  <a:lnTo>
                    <a:pt x="151228" y="38881"/>
                  </a:lnTo>
                  <a:lnTo>
                    <a:pt x="149898" y="36426"/>
                  </a:lnTo>
                  <a:lnTo>
                    <a:pt x="148363" y="34072"/>
                  </a:lnTo>
                  <a:lnTo>
                    <a:pt x="146828" y="31719"/>
                  </a:lnTo>
                  <a:lnTo>
                    <a:pt x="145191" y="29468"/>
                  </a:lnTo>
                  <a:lnTo>
                    <a:pt x="143554" y="27319"/>
                  </a:lnTo>
                  <a:lnTo>
                    <a:pt x="141712" y="25171"/>
                  </a:lnTo>
                  <a:lnTo>
                    <a:pt x="139871" y="23124"/>
                  </a:lnTo>
                  <a:lnTo>
                    <a:pt x="137926" y="21078"/>
                  </a:lnTo>
                  <a:lnTo>
                    <a:pt x="135880" y="19236"/>
                  </a:lnTo>
                  <a:lnTo>
                    <a:pt x="133834" y="17394"/>
                  </a:lnTo>
                  <a:lnTo>
                    <a:pt x="131685" y="15655"/>
                  </a:lnTo>
                  <a:lnTo>
                    <a:pt x="129434" y="13915"/>
                  </a:lnTo>
                  <a:lnTo>
                    <a:pt x="127081" y="12381"/>
                  </a:lnTo>
                  <a:lnTo>
                    <a:pt x="124727" y="10846"/>
                  </a:lnTo>
                  <a:lnTo>
                    <a:pt x="122374" y="9413"/>
                  </a:lnTo>
                  <a:lnTo>
                    <a:pt x="119918" y="8083"/>
                  </a:lnTo>
                  <a:lnTo>
                    <a:pt x="117360" y="6855"/>
                  </a:lnTo>
                  <a:lnTo>
                    <a:pt x="114700" y="5730"/>
                  </a:lnTo>
                  <a:lnTo>
                    <a:pt x="112142" y="4707"/>
                  </a:lnTo>
                  <a:lnTo>
                    <a:pt x="109379" y="3786"/>
                  </a:lnTo>
                  <a:lnTo>
                    <a:pt x="106719" y="2865"/>
                  </a:lnTo>
                  <a:lnTo>
                    <a:pt x="103854" y="2149"/>
                  </a:lnTo>
                  <a:lnTo>
                    <a:pt x="101092" y="1535"/>
                  </a:lnTo>
                  <a:lnTo>
                    <a:pt x="98227" y="1023"/>
                  </a:lnTo>
                  <a:lnTo>
                    <a:pt x="95259" y="614"/>
                  </a:lnTo>
                  <a:lnTo>
                    <a:pt x="92292" y="307"/>
                  </a:lnTo>
                  <a:lnTo>
                    <a:pt x="89325" y="102"/>
                  </a:lnTo>
                  <a:lnTo>
                    <a:pt x="86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7">
              <a:extLst>
                <a:ext uri="{FF2B5EF4-FFF2-40B4-BE49-F238E27FC236}">
                  <a16:creationId xmlns:a16="http://schemas.microsoft.com/office/drawing/2014/main" id="{A47B110A-EF03-864B-46CE-031059F9D932}"/>
                </a:ext>
              </a:extLst>
            </p:cNvPr>
            <p:cNvSpPr/>
            <p:nvPr/>
          </p:nvSpPr>
          <p:spPr>
            <a:xfrm>
              <a:off x="3807425" y="1772900"/>
              <a:ext cx="1383900" cy="306975"/>
            </a:xfrm>
            <a:custGeom>
              <a:avLst/>
              <a:gdLst/>
              <a:ahLst/>
              <a:cxnLst/>
              <a:rect l="l" t="t" r="r" b="b"/>
              <a:pathLst>
                <a:path w="55356" h="12279" extrusionOk="0">
                  <a:moveTo>
                    <a:pt x="1" y="1"/>
                  </a:moveTo>
                  <a:lnTo>
                    <a:pt x="922" y="1433"/>
                  </a:lnTo>
                  <a:lnTo>
                    <a:pt x="1842" y="2763"/>
                  </a:lnTo>
                  <a:lnTo>
                    <a:pt x="2661" y="4298"/>
                  </a:lnTo>
                  <a:lnTo>
                    <a:pt x="3480" y="5833"/>
                  </a:lnTo>
                  <a:lnTo>
                    <a:pt x="4093" y="7368"/>
                  </a:lnTo>
                  <a:lnTo>
                    <a:pt x="4707" y="9005"/>
                  </a:lnTo>
                  <a:lnTo>
                    <a:pt x="5219" y="10642"/>
                  </a:lnTo>
                  <a:lnTo>
                    <a:pt x="5628" y="12279"/>
                  </a:lnTo>
                  <a:lnTo>
                    <a:pt x="55355" y="12279"/>
                  </a:lnTo>
                  <a:lnTo>
                    <a:pt x="55253" y="9209"/>
                  </a:lnTo>
                  <a:lnTo>
                    <a:pt x="55048" y="6140"/>
                  </a:lnTo>
                  <a:lnTo>
                    <a:pt x="54742" y="3070"/>
                  </a:lnTo>
                  <a:lnTo>
                    <a:pt x="542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7">
              <a:extLst>
                <a:ext uri="{FF2B5EF4-FFF2-40B4-BE49-F238E27FC236}">
                  <a16:creationId xmlns:a16="http://schemas.microsoft.com/office/drawing/2014/main" id="{CAB13808-CAE8-8364-8073-FC663F80E3AF}"/>
                </a:ext>
              </a:extLst>
            </p:cNvPr>
            <p:cNvSpPr/>
            <p:nvPr/>
          </p:nvSpPr>
          <p:spPr>
            <a:xfrm>
              <a:off x="5083875" y="545075"/>
              <a:ext cx="1345500" cy="1227850"/>
            </a:xfrm>
            <a:custGeom>
              <a:avLst/>
              <a:gdLst/>
              <a:ahLst/>
              <a:cxnLst/>
              <a:rect l="l" t="t" r="r" b="b"/>
              <a:pathLst>
                <a:path w="53820" h="49114" extrusionOk="0">
                  <a:moveTo>
                    <a:pt x="34993" y="0"/>
                  </a:moveTo>
                  <a:lnTo>
                    <a:pt x="33152" y="103"/>
                  </a:lnTo>
                  <a:lnTo>
                    <a:pt x="31310" y="410"/>
                  </a:lnTo>
                  <a:lnTo>
                    <a:pt x="29468" y="819"/>
                  </a:lnTo>
                  <a:lnTo>
                    <a:pt x="27831" y="1433"/>
                  </a:lnTo>
                  <a:lnTo>
                    <a:pt x="26194" y="2251"/>
                  </a:lnTo>
                  <a:lnTo>
                    <a:pt x="24659" y="3172"/>
                  </a:lnTo>
                  <a:lnTo>
                    <a:pt x="23227" y="4195"/>
                  </a:lnTo>
                  <a:lnTo>
                    <a:pt x="21999" y="5423"/>
                  </a:lnTo>
                  <a:lnTo>
                    <a:pt x="20771" y="6753"/>
                  </a:lnTo>
                  <a:lnTo>
                    <a:pt x="19748" y="8186"/>
                  </a:lnTo>
                  <a:lnTo>
                    <a:pt x="18827" y="9618"/>
                  </a:lnTo>
                  <a:lnTo>
                    <a:pt x="18008" y="11255"/>
                  </a:lnTo>
                  <a:lnTo>
                    <a:pt x="17394" y="12995"/>
                  </a:lnTo>
                  <a:lnTo>
                    <a:pt x="16985" y="14734"/>
                  </a:lnTo>
                  <a:lnTo>
                    <a:pt x="16678" y="16576"/>
                  </a:lnTo>
                  <a:lnTo>
                    <a:pt x="16576" y="18418"/>
                  </a:lnTo>
                  <a:lnTo>
                    <a:pt x="16678" y="20567"/>
                  </a:lnTo>
                  <a:lnTo>
                    <a:pt x="16985" y="22511"/>
                  </a:lnTo>
                  <a:lnTo>
                    <a:pt x="17599" y="24455"/>
                  </a:lnTo>
                  <a:lnTo>
                    <a:pt x="18315" y="26399"/>
                  </a:lnTo>
                  <a:lnTo>
                    <a:pt x="7879" y="36835"/>
                  </a:lnTo>
                  <a:lnTo>
                    <a:pt x="0" y="36835"/>
                  </a:lnTo>
                  <a:lnTo>
                    <a:pt x="1023" y="39803"/>
                  </a:lnTo>
                  <a:lnTo>
                    <a:pt x="1944" y="42872"/>
                  </a:lnTo>
                  <a:lnTo>
                    <a:pt x="2660" y="45942"/>
                  </a:lnTo>
                  <a:lnTo>
                    <a:pt x="3172" y="49114"/>
                  </a:lnTo>
                  <a:lnTo>
                    <a:pt x="12995" y="49114"/>
                  </a:lnTo>
                  <a:lnTo>
                    <a:pt x="27115" y="35096"/>
                  </a:lnTo>
                  <a:lnTo>
                    <a:pt x="28956" y="35812"/>
                  </a:lnTo>
                  <a:lnTo>
                    <a:pt x="30900" y="36426"/>
                  </a:lnTo>
                  <a:lnTo>
                    <a:pt x="32845" y="36733"/>
                  </a:lnTo>
                  <a:lnTo>
                    <a:pt x="34993" y="36835"/>
                  </a:lnTo>
                  <a:lnTo>
                    <a:pt x="36835" y="36733"/>
                  </a:lnTo>
                  <a:lnTo>
                    <a:pt x="38677" y="36528"/>
                  </a:lnTo>
                  <a:lnTo>
                    <a:pt x="40518" y="36017"/>
                  </a:lnTo>
                  <a:lnTo>
                    <a:pt x="42258" y="35403"/>
                  </a:lnTo>
                  <a:lnTo>
                    <a:pt x="43895" y="34584"/>
                  </a:lnTo>
                  <a:lnTo>
                    <a:pt x="45430" y="33663"/>
                  </a:lnTo>
                  <a:lnTo>
                    <a:pt x="46862" y="32640"/>
                  </a:lnTo>
                  <a:lnTo>
                    <a:pt x="48192" y="31412"/>
                  </a:lnTo>
                  <a:lnTo>
                    <a:pt x="49420" y="30185"/>
                  </a:lnTo>
                  <a:lnTo>
                    <a:pt x="50546" y="28752"/>
                  </a:lnTo>
                  <a:lnTo>
                    <a:pt x="51467" y="27217"/>
                  </a:lnTo>
                  <a:lnTo>
                    <a:pt x="52285" y="25580"/>
                  </a:lnTo>
                  <a:lnTo>
                    <a:pt x="52899" y="23943"/>
                  </a:lnTo>
                  <a:lnTo>
                    <a:pt x="53411" y="22101"/>
                  </a:lnTo>
                  <a:lnTo>
                    <a:pt x="53718" y="20362"/>
                  </a:lnTo>
                  <a:lnTo>
                    <a:pt x="53820" y="18418"/>
                  </a:lnTo>
                  <a:lnTo>
                    <a:pt x="53718" y="16576"/>
                  </a:lnTo>
                  <a:lnTo>
                    <a:pt x="53411" y="14734"/>
                  </a:lnTo>
                  <a:lnTo>
                    <a:pt x="52899" y="12995"/>
                  </a:lnTo>
                  <a:lnTo>
                    <a:pt x="52285" y="11255"/>
                  </a:lnTo>
                  <a:lnTo>
                    <a:pt x="51467" y="9618"/>
                  </a:lnTo>
                  <a:lnTo>
                    <a:pt x="50546" y="8186"/>
                  </a:lnTo>
                  <a:lnTo>
                    <a:pt x="49420" y="6753"/>
                  </a:lnTo>
                  <a:lnTo>
                    <a:pt x="48192" y="5423"/>
                  </a:lnTo>
                  <a:lnTo>
                    <a:pt x="46862" y="4195"/>
                  </a:lnTo>
                  <a:lnTo>
                    <a:pt x="45430" y="3172"/>
                  </a:lnTo>
                  <a:lnTo>
                    <a:pt x="43895" y="2251"/>
                  </a:lnTo>
                  <a:lnTo>
                    <a:pt x="42258" y="1433"/>
                  </a:lnTo>
                  <a:lnTo>
                    <a:pt x="40518" y="819"/>
                  </a:lnTo>
                  <a:lnTo>
                    <a:pt x="38677" y="410"/>
                  </a:lnTo>
                  <a:lnTo>
                    <a:pt x="36835" y="103"/>
                  </a:lnTo>
                  <a:lnTo>
                    <a:pt x="349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7">
              <a:extLst>
                <a:ext uri="{FF2B5EF4-FFF2-40B4-BE49-F238E27FC236}">
                  <a16:creationId xmlns:a16="http://schemas.microsoft.com/office/drawing/2014/main" id="{B685E593-AC56-310A-39D9-1B4D208152B9}"/>
                </a:ext>
              </a:extLst>
            </p:cNvPr>
            <p:cNvSpPr/>
            <p:nvPr/>
          </p:nvSpPr>
          <p:spPr>
            <a:xfrm>
              <a:off x="5163150" y="1772900"/>
              <a:ext cx="1266225" cy="920900"/>
            </a:xfrm>
            <a:custGeom>
              <a:avLst/>
              <a:gdLst/>
              <a:ahLst/>
              <a:cxnLst/>
              <a:rect l="l" t="t" r="r" b="b"/>
              <a:pathLst>
                <a:path w="50649" h="36836" extrusionOk="0">
                  <a:moveTo>
                    <a:pt x="31822" y="1"/>
                  </a:moveTo>
                  <a:lnTo>
                    <a:pt x="30287" y="103"/>
                  </a:lnTo>
                  <a:lnTo>
                    <a:pt x="28855" y="205"/>
                  </a:lnTo>
                  <a:lnTo>
                    <a:pt x="27423" y="512"/>
                  </a:lnTo>
                  <a:lnTo>
                    <a:pt x="26092" y="921"/>
                  </a:lnTo>
                  <a:lnTo>
                    <a:pt x="24762" y="1433"/>
                  </a:lnTo>
                  <a:lnTo>
                    <a:pt x="23432" y="2047"/>
                  </a:lnTo>
                  <a:lnTo>
                    <a:pt x="22204" y="2661"/>
                  </a:lnTo>
                  <a:lnTo>
                    <a:pt x="21079" y="3479"/>
                  </a:lnTo>
                  <a:lnTo>
                    <a:pt x="19953" y="4298"/>
                  </a:lnTo>
                  <a:lnTo>
                    <a:pt x="18930" y="5321"/>
                  </a:lnTo>
                  <a:lnTo>
                    <a:pt x="18009" y="6242"/>
                  </a:lnTo>
                  <a:lnTo>
                    <a:pt x="17088" y="7368"/>
                  </a:lnTo>
                  <a:lnTo>
                    <a:pt x="16270" y="8493"/>
                  </a:lnTo>
                  <a:lnTo>
                    <a:pt x="15553" y="9721"/>
                  </a:lnTo>
                  <a:lnTo>
                    <a:pt x="14940" y="10949"/>
                  </a:lnTo>
                  <a:lnTo>
                    <a:pt x="14428" y="12279"/>
                  </a:lnTo>
                  <a:lnTo>
                    <a:pt x="1126" y="12279"/>
                  </a:lnTo>
                  <a:lnTo>
                    <a:pt x="1024" y="15451"/>
                  </a:lnTo>
                  <a:lnTo>
                    <a:pt x="819" y="18520"/>
                  </a:lnTo>
                  <a:lnTo>
                    <a:pt x="513" y="21488"/>
                  </a:lnTo>
                  <a:lnTo>
                    <a:pt x="1" y="24557"/>
                  </a:lnTo>
                  <a:lnTo>
                    <a:pt x="14428" y="24557"/>
                  </a:lnTo>
                  <a:lnTo>
                    <a:pt x="14940" y="25887"/>
                  </a:lnTo>
                  <a:lnTo>
                    <a:pt x="15553" y="27115"/>
                  </a:lnTo>
                  <a:lnTo>
                    <a:pt x="16270" y="28343"/>
                  </a:lnTo>
                  <a:lnTo>
                    <a:pt x="17088" y="29469"/>
                  </a:lnTo>
                  <a:lnTo>
                    <a:pt x="18009" y="30594"/>
                  </a:lnTo>
                  <a:lnTo>
                    <a:pt x="18930" y="31617"/>
                  </a:lnTo>
                  <a:lnTo>
                    <a:pt x="19953" y="32538"/>
                  </a:lnTo>
                  <a:lnTo>
                    <a:pt x="21079" y="33357"/>
                  </a:lnTo>
                  <a:lnTo>
                    <a:pt x="22204" y="34175"/>
                  </a:lnTo>
                  <a:lnTo>
                    <a:pt x="23432" y="34891"/>
                  </a:lnTo>
                  <a:lnTo>
                    <a:pt x="24762" y="35403"/>
                  </a:lnTo>
                  <a:lnTo>
                    <a:pt x="26092" y="35915"/>
                  </a:lnTo>
                  <a:lnTo>
                    <a:pt x="27423" y="36324"/>
                  </a:lnTo>
                  <a:lnTo>
                    <a:pt x="28855" y="36631"/>
                  </a:lnTo>
                  <a:lnTo>
                    <a:pt x="30287" y="36836"/>
                  </a:lnTo>
                  <a:lnTo>
                    <a:pt x="31822" y="36836"/>
                  </a:lnTo>
                  <a:lnTo>
                    <a:pt x="33664" y="36733"/>
                  </a:lnTo>
                  <a:lnTo>
                    <a:pt x="35506" y="36529"/>
                  </a:lnTo>
                  <a:lnTo>
                    <a:pt x="37347" y="36017"/>
                  </a:lnTo>
                  <a:lnTo>
                    <a:pt x="39087" y="35403"/>
                  </a:lnTo>
                  <a:lnTo>
                    <a:pt x="40724" y="34585"/>
                  </a:lnTo>
                  <a:lnTo>
                    <a:pt x="42259" y="33664"/>
                  </a:lnTo>
                  <a:lnTo>
                    <a:pt x="43691" y="32640"/>
                  </a:lnTo>
                  <a:lnTo>
                    <a:pt x="45021" y="31413"/>
                  </a:lnTo>
                  <a:lnTo>
                    <a:pt x="46249" y="30185"/>
                  </a:lnTo>
                  <a:lnTo>
                    <a:pt x="47375" y="28752"/>
                  </a:lnTo>
                  <a:lnTo>
                    <a:pt x="48296" y="27218"/>
                  </a:lnTo>
                  <a:lnTo>
                    <a:pt x="49114" y="25580"/>
                  </a:lnTo>
                  <a:lnTo>
                    <a:pt x="49728" y="23943"/>
                  </a:lnTo>
                  <a:lnTo>
                    <a:pt x="50240" y="22102"/>
                  </a:lnTo>
                  <a:lnTo>
                    <a:pt x="50547" y="20362"/>
                  </a:lnTo>
                  <a:lnTo>
                    <a:pt x="50649" y="18418"/>
                  </a:lnTo>
                  <a:lnTo>
                    <a:pt x="50547" y="16576"/>
                  </a:lnTo>
                  <a:lnTo>
                    <a:pt x="50240" y="14735"/>
                  </a:lnTo>
                  <a:lnTo>
                    <a:pt x="49728" y="12995"/>
                  </a:lnTo>
                  <a:lnTo>
                    <a:pt x="49114" y="11256"/>
                  </a:lnTo>
                  <a:lnTo>
                    <a:pt x="48296" y="9619"/>
                  </a:lnTo>
                  <a:lnTo>
                    <a:pt x="47375" y="8186"/>
                  </a:lnTo>
                  <a:lnTo>
                    <a:pt x="46249" y="6754"/>
                  </a:lnTo>
                  <a:lnTo>
                    <a:pt x="45021" y="5424"/>
                  </a:lnTo>
                  <a:lnTo>
                    <a:pt x="43691" y="4196"/>
                  </a:lnTo>
                  <a:lnTo>
                    <a:pt x="42259" y="3173"/>
                  </a:lnTo>
                  <a:lnTo>
                    <a:pt x="40724" y="2252"/>
                  </a:lnTo>
                  <a:lnTo>
                    <a:pt x="39087" y="1433"/>
                  </a:lnTo>
                  <a:lnTo>
                    <a:pt x="37347" y="819"/>
                  </a:lnTo>
                  <a:lnTo>
                    <a:pt x="35506" y="410"/>
                  </a:lnTo>
                  <a:lnTo>
                    <a:pt x="33664" y="103"/>
                  </a:lnTo>
                  <a:lnTo>
                    <a:pt x="31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a:extLst>
                <a:ext uri="{FF2B5EF4-FFF2-40B4-BE49-F238E27FC236}">
                  <a16:creationId xmlns:a16="http://schemas.microsoft.com/office/drawing/2014/main" id="{8B378FE1-983B-2C94-995B-DECAAF413395}"/>
                </a:ext>
              </a:extLst>
            </p:cNvPr>
            <p:cNvSpPr/>
            <p:nvPr/>
          </p:nvSpPr>
          <p:spPr>
            <a:xfrm>
              <a:off x="4963650" y="2693775"/>
              <a:ext cx="1465725" cy="1227850"/>
            </a:xfrm>
            <a:custGeom>
              <a:avLst/>
              <a:gdLst/>
              <a:ahLst/>
              <a:cxnLst/>
              <a:rect l="l" t="t" r="r" b="b"/>
              <a:pathLst>
                <a:path w="58629" h="49114" extrusionOk="0">
                  <a:moveTo>
                    <a:pt x="4809" y="1"/>
                  </a:moveTo>
                  <a:lnTo>
                    <a:pt x="4400" y="1228"/>
                  </a:lnTo>
                  <a:lnTo>
                    <a:pt x="3990" y="2354"/>
                  </a:lnTo>
                  <a:lnTo>
                    <a:pt x="2967" y="4810"/>
                  </a:lnTo>
                  <a:lnTo>
                    <a:pt x="1637" y="7981"/>
                  </a:lnTo>
                  <a:lnTo>
                    <a:pt x="0" y="12279"/>
                  </a:lnTo>
                  <a:lnTo>
                    <a:pt x="12688" y="12279"/>
                  </a:lnTo>
                  <a:lnTo>
                    <a:pt x="23124" y="22818"/>
                  </a:lnTo>
                  <a:lnTo>
                    <a:pt x="22408" y="24660"/>
                  </a:lnTo>
                  <a:lnTo>
                    <a:pt x="21794" y="26604"/>
                  </a:lnTo>
                  <a:lnTo>
                    <a:pt x="21487" y="28650"/>
                  </a:lnTo>
                  <a:lnTo>
                    <a:pt x="21385" y="30696"/>
                  </a:lnTo>
                  <a:lnTo>
                    <a:pt x="21487" y="32640"/>
                  </a:lnTo>
                  <a:lnTo>
                    <a:pt x="21794" y="34380"/>
                  </a:lnTo>
                  <a:lnTo>
                    <a:pt x="22203" y="36222"/>
                  </a:lnTo>
                  <a:lnTo>
                    <a:pt x="22817" y="37859"/>
                  </a:lnTo>
                  <a:lnTo>
                    <a:pt x="23636" y="39496"/>
                  </a:lnTo>
                  <a:lnTo>
                    <a:pt x="24557" y="41031"/>
                  </a:lnTo>
                  <a:lnTo>
                    <a:pt x="25580" y="42463"/>
                  </a:lnTo>
                  <a:lnTo>
                    <a:pt x="26808" y="43691"/>
                  </a:lnTo>
                  <a:lnTo>
                    <a:pt x="28036" y="44919"/>
                  </a:lnTo>
                  <a:lnTo>
                    <a:pt x="29468" y="45942"/>
                  </a:lnTo>
                  <a:lnTo>
                    <a:pt x="31003" y="46863"/>
                  </a:lnTo>
                  <a:lnTo>
                    <a:pt x="32640" y="47681"/>
                  </a:lnTo>
                  <a:lnTo>
                    <a:pt x="34277" y="48295"/>
                  </a:lnTo>
                  <a:lnTo>
                    <a:pt x="36119" y="48807"/>
                  </a:lnTo>
                  <a:lnTo>
                    <a:pt x="37961" y="49012"/>
                  </a:lnTo>
                  <a:lnTo>
                    <a:pt x="39802" y="49114"/>
                  </a:lnTo>
                  <a:lnTo>
                    <a:pt x="41644" y="49012"/>
                  </a:lnTo>
                  <a:lnTo>
                    <a:pt x="43486" y="48807"/>
                  </a:lnTo>
                  <a:lnTo>
                    <a:pt x="45327" y="48295"/>
                  </a:lnTo>
                  <a:lnTo>
                    <a:pt x="47067" y="47681"/>
                  </a:lnTo>
                  <a:lnTo>
                    <a:pt x="48704" y="46863"/>
                  </a:lnTo>
                  <a:lnTo>
                    <a:pt x="50239" y="45942"/>
                  </a:lnTo>
                  <a:lnTo>
                    <a:pt x="51671" y="44919"/>
                  </a:lnTo>
                  <a:lnTo>
                    <a:pt x="53001" y="43691"/>
                  </a:lnTo>
                  <a:lnTo>
                    <a:pt x="54229" y="42463"/>
                  </a:lnTo>
                  <a:lnTo>
                    <a:pt x="55355" y="41031"/>
                  </a:lnTo>
                  <a:lnTo>
                    <a:pt x="56276" y="39496"/>
                  </a:lnTo>
                  <a:lnTo>
                    <a:pt x="57094" y="37859"/>
                  </a:lnTo>
                  <a:lnTo>
                    <a:pt x="57708" y="36222"/>
                  </a:lnTo>
                  <a:lnTo>
                    <a:pt x="58220" y="34380"/>
                  </a:lnTo>
                  <a:lnTo>
                    <a:pt x="58527" y="32640"/>
                  </a:lnTo>
                  <a:lnTo>
                    <a:pt x="58629" y="30696"/>
                  </a:lnTo>
                  <a:lnTo>
                    <a:pt x="58527" y="28855"/>
                  </a:lnTo>
                  <a:lnTo>
                    <a:pt x="58220" y="27013"/>
                  </a:lnTo>
                  <a:lnTo>
                    <a:pt x="57708" y="25273"/>
                  </a:lnTo>
                  <a:lnTo>
                    <a:pt x="57094" y="23534"/>
                  </a:lnTo>
                  <a:lnTo>
                    <a:pt x="56276" y="21897"/>
                  </a:lnTo>
                  <a:lnTo>
                    <a:pt x="55355" y="20464"/>
                  </a:lnTo>
                  <a:lnTo>
                    <a:pt x="54229" y="19032"/>
                  </a:lnTo>
                  <a:lnTo>
                    <a:pt x="53001" y="17702"/>
                  </a:lnTo>
                  <a:lnTo>
                    <a:pt x="51671" y="16474"/>
                  </a:lnTo>
                  <a:lnTo>
                    <a:pt x="50239" y="15451"/>
                  </a:lnTo>
                  <a:lnTo>
                    <a:pt x="48704" y="14530"/>
                  </a:lnTo>
                  <a:lnTo>
                    <a:pt x="47067" y="13711"/>
                  </a:lnTo>
                  <a:lnTo>
                    <a:pt x="45327" y="13097"/>
                  </a:lnTo>
                  <a:lnTo>
                    <a:pt x="43486" y="12688"/>
                  </a:lnTo>
                  <a:lnTo>
                    <a:pt x="41644" y="12381"/>
                  </a:lnTo>
                  <a:lnTo>
                    <a:pt x="39802" y="12279"/>
                  </a:lnTo>
                  <a:lnTo>
                    <a:pt x="37654" y="12381"/>
                  </a:lnTo>
                  <a:lnTo>
                    <a:pt x="35709" y="12790"/>
                  </a:lnTo>
                  <a:lnTo>
                    <a:pt x="33765" y="13302"/>
                  </a:lnTo>
                  <a:lnTo>
                    <a:pt x="31924" y="14121"/>
                  </a:lnTo>
                  <a:lnTo>
                    <a:pt x="17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17">
            <a:extLst>
              <a:ext uri="{FF2B5EF4-FFF2-40B4-BE49-F238E27FC236}">
                <a16:creationId xmlns:a16="http://schemas.microsoft.com/office/drawing/2014/main" id="{9AF09C83-8174-A1E2-45B7-3CD3D74354CE}"/>
              </a:ext>
            </a:extLst>
          </p:cNvPr>
          <p:cNvSpPr txBox="1"/>
          <p:nvPr/>
        </p:nvSpPr>
        <p:spPr>
          <a:xfrm>
            <a:off x="290917" y="1494106"/>
            <a:ext cx="8395883" cy="1133400"/>
          </a:xfrm>
          <a:prstGeom prst="rect">
            <a:avLst/>
          </a:prstGeom>
          <a:noFill/>
          <a:ln>
            <a:noFill/>
          </a:ln>
        </p:spPr>
        <p:txBody>
          <a:bodyPr spcFirstLastPara="1" wrap="square" lIns="91425" tIns="91425" rIns="91425" bIns="91425" anchor="t" anchorCtr="0">
            <a:noAutofit/>
          </a:bodyPr>
          <a:lstStyle/>
          <a:p>
            <a:pPr marL="2540" lvl="0" algn="just" rtl="0">
              <a:spcBef>
                <a:spcPts val="0"/>
              </a:spcBef>
              <a:spcAft>
                <a:spcPts val="0"/>
              </a:spcAft>
              <a:buSzPts val="1400"/>
            </a:pPr>
            <a:r>
              <a:rPr lang="fr-FR" dirty="0">
                <a:latin typeface="Roboto"/>
                <a:ea typeface="Roboto"/>
                <a:cs typeface="Roboto"/>
                <a:sym typeface="Roboto"/>
              </a:rPr>
              <a:t>L'objectif du transfert de style neuronal est de permettre au modèle de Deep Learning de différencier les représentations de style de l'image de contenu.</a:t>
            </a:r>
          </a:p>
          <a:p>
            <a:pPr marL="2540" lvl="0" algn="just" rtl="0">
              <a:spcBef>
                <a:spcPts val="0"/>
              </a:spcBef>
              <a:spcAft>
                <a:spcPts val="0"/>
              </a:spcAft>
              <a:buSzPts val="1400"/>
            </a:pPr>
            <a:endParaRPr lang="fr-FR" dirty="0">
              <a:latin typeface="Roboto"/>
              <a:ea typeface="Roboto"/>
              <a:cs typeface="Roboto"/>
              <a:sym typeface="Roboto"/>
            </a:endParaRPr>
          </a:p>
          <a:p>
            <a:pPr marL="2540" lvl="0" algn="just" rtl="0">
              <a:spcBef>
                <a:spcPts val="0"/>
              </a:spcBef>
              <a:spcAft>
                <a:spcPts val="0"/>
              </a:spcAft>
              <a:buSzPts val="1400"/>
            </a:pPr>
            <a:r>
              <a:rPr lang="fr-FR" dirty="0">
                <a:latin typeface="Roboto"/>
                <a:ea typeface="Roboto"/>
                <a:cs typeface="Roboto"/>
                <a:sym typeface="Roboto"/>
              </a:rPr>
              <a:t>Le NST utilise un réseau neuronal convolutif pré-entraîné avec des fonctions de perte supplémentaires pour transférer le style d'une image à une autre et synthétiser une nouvelle image générée avec les caractéristiques souhaitées.</a:t>
            </a:r>
          </a:p>
          <a:p>
            <a:pPr marL="2540" lvl="0" algn="just" rtl="0">
              <a:spcBef>
                <a:spcPts val="0"/>
              </a:spcBef>
              <a:spcAft>
                <a:spcPts val="0"/>
              </a:spcAft>
              <a:buSzPts val="1400"/>
            </a:pPr>
            <a:endParaRPr lang="fr-FR" dirty="0">
              <a:latin typeface="Roboto"/>
              <a:ea typeface="Roboto"/>
              <a:cs typeface="Roboto"/>
              <a:sym typeface="Roboto"/>
            </a:endParaRPr>
          </a:p>
          <a:p>
            <a:pPr marL="2540" lvl="0" algn="just" rtl="0">
              <a:spcBef>
                <a:spcPts val="0"/>
              </a:spcBef>
              <a:spcAft>
                <a:spcPts val="0"/>
              </a:spcAft>
              <a:buSzPts val="1400"/>
            </a:pPr>
            <a:r>
              <a:rPr lang="fr-FR" dirty="0">
                <a:latin typeface="Roboto"/>
                <a:ea typeface="Roboto"/>
                <a:cs typeface="Roboto"/>
                <a:sym typeface="Roboto"/>
              </a:rPr>
              <a:t>Le transfert de style fonctionne en activant les neurones d'une manière spécifique : l'image de sortie et l'image de contenu doivent correspondre précisément au niveau du contenu, tandis que l'image de style et l'image de sortie souhaitée doivent correspondre au niveau de la texture et capturer les mêmes caractéristiques de style dans les cartes d'activation.</a:t>
            </a:r>
          </a:p>
          <a:p>
            <a:pPr marL="2540" lvl="0" algn="just" rtl="0">
              <a:spcBef>
                <a:spcPts val="0"/>
              </a:spcBef>
              <a:spcAft>
                <a:spcPts val="0"/>
              </a:spcAft>
              <a:buSzPts val="1400"/>
            </a:pPr>
            <a:endParaRPr lang="fr-FR" dirty="0">
              <a:latin typeface="Roboto"/>
              <a:ea typeface="Roboto"/>
              <a:cs typeface="Roboto"/>
              <a:sym typeface="Roboto"/>
            </a:endParaRPr>
          </a:p>
          <a:p>
            <a:pPr marL="2540" lvl="0" algn="just" rtl="0">
              <a:spcBef>
                <a:spcPts val="0"/>
              </a:spcBef>
              <a:spcAft>
                <a:spcPts val="0"/>
              </a:spcAft>
              <a:buSzPts val="1400"/>
            </a:pPr>
            <a:r>
              <a:rPr lang="fr-FR" dirty="0">
                <a:latin typeface="Roboto"/>
                <a:ea typeface="Roboto"/>
                <a:cs typeface="Roboto"/>
                <a:sym typeface="Roboto"/>
              </a:rPr>
              <a:t>Ces deux objectifs sont combinés dans une formule de perte unique, qui permet de contrôler l'importance accordée à la reconstruction de style et de contenu.</a:t>
            </a:r>
          </a:p>
        </p:txBody>
      </p:sp>
      <p:sp>
        <p:nvSpPr>
          <p:cNvPr id="3" name="Google Shape;332;p17">
            <a:extLst>
              <a:ext uri="{FF2B5EF4-FFF2-40B4-BE49-F238E27FC236}">
                <a16:creationId xmlns:a16="http://schemas.microsoft.com/office/drawing/2014/main" id="{4412822D-1F75-E4DB-96B3-52BE3A80242C}"/>
              </a:ext>
            </a:extLst>
          </p:cNvPr>
          <p:cNvSpPr/>
          <p:nvPr/>
        </p:nvSpPr>
        <p:spPr>
          <a:xfrm>
            <a:off x="96644" y="1160379"/>
            <a:ext cx="8729214" cy="3635903"/>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35;p17">
            <a:extLst>
              <a:ext uri="{FF2B5EF4-FFF2-40B4-BE49-F238E27FC236}">
                <a16:creationId xmlns:a16="http://schemas.microsoft.com/office/drawing/2014/main" id="{E9001976-957A-E70C-ADCD-08F4BE6478F1}"/>
              </a:ext>
            </a:extLst>
          </p:cNvPr>
          <p:cNvSpPr/>
          <p:nvPr/>
        </p:nvSpPr>
        <p:spPr>
          <a:xfrm>
            <a:off x="180504" y="754605"/>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345;p17">
            <a:extLst>
              <a:ext uri="{FF2B5EF4-FFF2-40B4-BE49-F238E27FC236}">
                <a16:creationId xmlns:a16="http://schemas.microsoft.com/office/drawing/2014/main" id="{05E7C987-ED1A-FA21-4B03-F0C12AB1BC4B}"/>
              </a:ext>
            </a:extLst>
          </p:cNvPr>
          <p:cNvGrpSpPr/>
          <p:nvPr/>
        </p:nvGrpSpPr>
        <p:grpSpPr>
          <a:xfrm>
            <a:off x="334891" y="910762"/>
            <a:ext cx="472142" cy="472112"/>
            <a:chOff x="-44512325" y="3176075"/>
            <a:chExt cx="300900" cy="300900"/>
          </a:xfrm>
        </p:grpSpPr>
        <p:sp>
          <p:nvSpPr>
            <p:cNvPr id="6" name="Google Shape;346;p17">
              <a:extLst>
                <a:ext uri="{FF2B5EF4-FFF2-40B4-BE49-F238E27FC236}">
                  <a16:creationId xmlns:a16="http://schemas.microsoft.com/office/drawing/2014/main" id="{C9F2CA4F-FDCC-AC6E-21A3-93501B6339EE}"/>
                </a:ext>
              </a:extLst>
            </p:cNvPr>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7;p17">
              <a:extLst>
                <a:ext uri="{FF2B5EF4-FFF2-40B4-BE49-F238E27FC236}">
                  <a16:creationId xmlns:a16="http://schemas.microsoft.com/office/drawing/2014/main" id="{63CE58AC-F401-2DE1-FF44-B2093CFAF7CF}"/>
                </a:ext>
              </a:extLst>
            </p:cNvPr>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48;p17">
              <a:extLst>
                <a:ext uri="{FF2B5EF4-FFF2-40B4-BE49-F238E27FC236}">
                  <a16:creationId xmlns:a16="http://schemas.microsoft.com/office/drawing/2014/main" id="{3AB4B61F-BD48-95A6-8600-344BFF84B852}"/>
                </a:ext>
              </a:extLst>
            </p:cNvPr>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69946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18"/>
          <p:cNvSpPr/>
          <p:nvPr/>
        </p:nvSpPr>
        <p:spPr>
          <a:xfrm>
            <a:off x="457200" y="1324425"/>
            <a:ext cx="2889300" cy="3407700"/>
          </a:xfrm>
          <a:prstGeom prst="roundRect">
            <a:avLst>
              <a:gd name="adj" fmla="val 14082"/>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8"/>
          <p:cNvSpPr txBox="1"/>
          <p:nvPr/>
        </p:nvSpPr>
        <p:spPr>
          <a:xfrm>
            <a:off x="646237" y="1841625"/>
            <a:ext cx="2546700" cy="6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600" b="1" dirty="0">
                <a:latin typeface="Fira Sans Extra Condensed"/>
                <a:ea typeface="Fira Sans Extra Condensed"/>
                <a:cs typeface="Fira Sans Extra Condensed"/>
                <a:sym typeface="Fira Sans Extra Condensed"/>
              </a:rPr>
              <a:t>Voici les entrées requises pour le modèle pour le transfert de style d'image :</a:t>
            </a:r>
            <a:endParaRPr sz="1600" b="1" dirty="0">
              <a:solidFill>
                <a:srgbClr val="000000"/>
              </a:solidFill>
              <a:latin typeface="Fira Sans Extra Condensed"/>
              <a:ea typeface="Fira Sans Extra Condensed"/>
              <a:cs typeface="Fira Sans Extra Condensed"/>
              <a:sym typeface="Fira Sans Extra Condensed"/>
            </a:endParaRPr>
          </a:p>
        </p:txBody>
      </p:sp>
      <p:grpSp>
        <p:nvGrpSpPr>
          <p:cNvPr id="362" name="Google Shape;362;p18"/>
          <p:cNvGrpSpPr/>
          <p:nvPr/>
        </p:nvGrpSpPr>
        <p:grpSpPr>
          <a:xfrm>
            <a:off x="851113" y="2915825"/>
            <a:ext cx="2133450" cy="1431550"/>
            <a:chOff x="851113" y="2915825"/>
            <a:chExt cx="2133450" cy="1431550"/>
          </a:xfrm>
        </p:grpSpPr>
        <p:sp>
          <p:nvSpPr>
            <p:cNvPr id="363" name="Google Shape;363;p18"/>
            <p:cNvSpPr/>
            <p:nvPr/>
          </p:nvSpPr>
          <p:spPr>
            <a:xfrm>
              <a:off x="863938" y="3086225"/>
              <a:ext cx="2076150" cy="1071900"/>
            </a:xfrm>
            <a:custGeom>
              <a:avLst/>
              <a:gdLst/>
              <a:ahLst/>
              <a:cxnLst/>
              <a:rect l="l" t="t" r="r" b="b"/>
              <a:pathLst>
                <a:path w="83046" h="42876" extrusionOk="0">
                  <a:moveTo>
                    <a:pt x="40299" y="1"/>
                  </a:moveTo>
                  <a:lnTo>
                    <a:pt x="39445" y="15"/>
                  </a:lnTo>
                  <a:lnTo>
                    <a:pt x="38592" y="44"/>
                  </a:lnTo>
                  <a:lnTo>
                    <a:pt x="37752" y="100"/>
                  </a:lnTo>
                  <a:lnTo>
                    <a:pt x="36912" y="157"/>
                  </a:lnTo>
                  <a:lnTo>
                    <a:pt x="36087" y="243"/>
                  </a:lnTo>
                  <a:lnTo>
                    <a:pt x="35262" y="328"/>
                  </a:lnTo>
                  <a:lnTo>
                    <a:pt x="34436" y="442"/>
                  </a:lnTo>
                  <a:lnTo>
                    <a:pt x="33640" y="570"/>
                  </a:lnTo>
                  <a:lnTo>
                    <a:pt x="32843" y="698"/>
                  </a:lnTo>
                  <a:lnTo>
                    <a:pt x="32046" y="855"/>
                  </a:lnTo>
                  <a:lnTo>
                    <a:pt x="31263" y="1025"/>
                  </a:lnTo>
                  <a:lnTo>
                    <a:pt x="30481" y="1196"/>
                  </a:lnTo>
                  <a:lnTo>
                    <a:pt x="29712" y="1395"/>
                  </a:lnTo>
                  <a:lnTo>
                    <a:pt x="28958" y="1595"/>
                  </a:lnTo>
                  <a:lnTo>
                    <a:pt x="28204" y="1808"/>
                  </a:lnTo>
                  <a:lnTo>
                    <a:pt x="27464" y="2036"/>
                  </a:lnTo>
                  <a:lnTo>
                    <a:pt x="26724" y="2263"/>
                  </a:lnTo>
                  <a:lnTo>
                    <a:pt x="25998" y="2520"/>
                  </a:lnTo>
                  <a:lnTo>
                    <a:pt x="25272" y="2776"/>
                  </a:lnTo>
                  <a:lnTo>
                    <a:pt x="24575" y="3032"/>
                  </a:lnTo>
                  <a:lnTo>
                    <a:pt x="23864" y="3316"/>
                  </a:lnTo>
                  <a:lnTo>
                    <a:pt x="23181" y="3601"/>
                  </a:lnTo>
                  <a:lnTo>
                    <a:pt x="22483" y="3886"/>
                  </a:lnTo>
                  <a:lnTo>
                    <a:pt x="21815" y="4184"/>
                  </a:lnTo>
                  <a:lnTo>
                    <a:pt x="21146" y="4497"/>
                  </a:lnTo>
                  <a:lnTo>
                    <a:pt x="20491" y="4811"/>
                  </a:lnTo>
                  <a:lnTo>
                    <a:pt x="19837" y="5138"/>
                  </a:lnTo>
                  <a:lnTo>
                    <a:pt x="19196" y="5465"/>
                  </a:lnTo>
                  <a:lnTo>
                    <a:pt x="18570" y="5792"/>
                  </a:lnTo>
                  <a:lnTo>
                    <a:pt x="17944" y="6134"/>
                  </a:lnTo>
                  <a:lnTo>
                    <a:pt x="17332" y="6475"/>
                  </a:lnTo>
                  <a:lnTo>
                    <a:pt x="16137" y="7187"/>
                  </a:lnTo>
                  <a:lnTo>
                    <a:pt x="14984" y="7898"/>
                  </a:lnTo>
                  <a:lnTo>
                    <a:pt x="13860" y="8624"/>
                  </a:lnTo>
                  <a:lnTo>
                    <a:pt x="12779" y="9364"/>
                  </a:lnTo>
                  <a:lnTo>
                    <a:pt x="11740" y="10104"/>
                  </a:lnTo>
                  <a:lnTo>
                    <a:pt x="10729" y="10858"/>
                  </a:lnTo>
                  <a:lnTo>
                    <a:pt x="9776" y="11598"/>
                  </a:lnTo>
                  <a:lnTo>
                    <a:pt x="8851" y="12338"/>
                  </a:lnTo>
                  <a:lnTo>
                    <a:pt x="7983" y="13078"/>
                  </a:lnTo>
                  <a:lnTo>
                    <a:pt x="7143" y="13790"/>
                  </a:lnTo>
                  <a:lnTo>
                    <a:pt x="6347" y="14501"/>
                  </a:lnTo>
                  <a:lnTo>
                    <a:pt x="5607" y="15184"/>
                  </a:lnTo>
                  <a:lnTo>
                    <a:pt x="4895" y="15853"/>
                  </a:lnTo>
                  <a:lnTo>
                    <a:pt x="4241" y="16508"/>
                  </a:lnTo>
                  <a:lnTo>
                    <a:pt x="3629" y="17119"/>
                  </a:lnTo>
                  <a:lnTo>
                    <a:pt x="3060" y="17717"/>
                  </a:lnTo>
                  <a:lnTo>
                    <a:pt x="2533" y="18258"/>
                  </a:lnTo>
                  <a:lnTo>
                    <a:pt x="2063" y="18784"/>
                  </a:lnTo>
                  <a:lnTo>
                    <a:pt x="1637" y="19254"/>
                  </a:lnTo>
                  <a:lnTo>
                    <a:pt x="925" y="20079"/>
                  </a:lnTo>
                  <a:lnTo>
                    <a:pt x="413" y="20691"/>
                  </a:lnTo>
                  <a:lnTo>
                    <a:pt x="0" y="21218"/>
                  </a:lnTo>
                  <a:lnTo>
                    <a:pt x="1039" y="22342"/>
                  </a:lnTo>
                  <a:lnTo>
                    <a:pt x="2078" y="23423"/>
                  </a:lnTo>
                  <a:lnTo>
                    <a:pt x="3102" y="24476"/>
                  </a:lnTo>
                  <a:lnTo>
                    <a:pt x="4141" y="25501"/>
                  </a:lnTo>
                  <a:lnTo>
                    <a:pt x="5166" y="26483"/>
                  </a:lnTo>
                  <a:lnTo>
                    <a:pt x="6204" y="27436"/>
                  </a:lnTo>
                  <a:lnTo>
                    <a:pt x="7229" y="28361"/>
                  </a:lnTo>
                  <a:lnTo>
                    <a:pt x="8253" y="29243"/>
                  </a:lnTo>
                  <a:lnTo>
                    <a:pt x="9264" y="30097"/>
                  </a:lnTo>
                  <a:lnTo>
                    <a:pt x="10288" y="30922"/>
                  </a:lnTo>
                  <a:lnTo>
                    <a:pt x="11299" y="31719"/>
                  </a:lnTo>
                  <a:lnTo>
                    <a:pt x="12309" y="32474"/>
                  </a:lnTo>
                  <a:lnTo>
                    <a:pt x="13319" y="33199"/>
                  </a:lnTo>
                  <a:lnTo>
                    <a:pt x="14315" y="33897"/>
                  </a:lnTo>
                  <a:lnTo>
                    <a:pt x="15326" y="34565"/>
                  </a:lnTo>
                  <a:lnTo>
                    <a:pt x="16322" y="35206"/>
                  </a:lnTo>
                  <a:lnTo>
                    <a:pt x="17304" y="35818"/>
                  </a:lnTo>
                  <a:lnTo>
                    <a:pt x="18300" y="36401"/>
                  </a:lnTo>
                  <a:lnTo>
                    <a:pt x="19282" y="36956"/>
                  </a:lnTo>
                  <a:lnTo>
                    <a:pt x="20263" y="37482"/>
                  </a:lnTo>
                  <a:lnTo>
                    <a:pt x="21245" y="37981"/>
                  </a:lnTo>
                  <a:lnTo>
                    <a:pt x="22213" y="38450"/>
                  </a:lnTo>
                  <a:lnTo>
                    <a:pt x="23195" y="38891"/>
                  </a:lnTo>
                  <a:lnTo>
                    <a:pt x="24148" y="39318"/>
                  </a:lnTo>
                  <a:lnTo>
                    <a:pt x="25116" y="39702"/>
                  </a:lnTo>
                  <a:lnTo>
                    <a:pt x="26069" y="40072"/>
                  </a:lnTo>
                  <a:lnTo>
                    <a:pt x="27023" y="40414"/>
                  </a:lnTo>
                  <a:lnTo>
                    <a:pt x="27976" y="40741"/>
                  </a:lnTo>
                  <a:lnTo>
                    <a:pt x="28915" y="41040"/>
                  </a:lnTo>
                  <a:lnTo>
                    <a:pt x="29854" y="41310"/>
                  </a:lnTo>
                  <a:lnTo>
                    <a:pt x="30779" y="41552"/>
                  </a:lnTo>
                  <a:lnTo>
                    <a:pt x="31704" y="41780"/>
                  </a:lnTo>
                  <a:lnTo>
                    <a:pt x="32629" y="41979"/>
                  </a:lnTo>
                  <a:lnTo>
                    <a:pt x="33554" y="42164"/>
                  </a:lnTo>
                  <a:lnTo>
                    <a:pt x="34465" y="42321"/>
                  </a:lnTo>
                  <a:lnTo>
                    <a:pt x="35376" y="42463"/>
                  </a:lnTo>
                  <a:lnTo>
                    <a:pt x="36272" y="42577"/>
                  </a:lnTo>
                  <a:lnTo>
                    <a:pt x="37169" y="42676"/>
                  </a:lnTo>
                  <a:lnTo>
                    <a:pt x="38051" y="42762"/>
                  </a:lnTo>
                  <a:lnTo>
                    <a:pt x="38933" y="42819"/>
                  </a:lnTo>
                  <a:lnTo>
                    <a:pt x="39815" y="42847"/>
                  </a:lnTo>
                  <a:lnTo>
                    <a:pt x="40683" y="42876"/>
                  </a:lnTo>
                  <a:lnTo>
                    <a:pt x="41551" y="42876"/>
                  </a:lnTo>
                  <a:lnTo>
                    <a:pt x="42419" y="42861"/>
                  </a:lnTo>
                  <a:lnTo>
                    <a:pt x="43273" y="42833"/>
                  </a:lnTo>
                  <a:lnTo>
                    <a:pt x="44113" y="42776"/>
                  </a:lnTo>
                  <a:lnTo>
                    <a:pt x="44952" y="42719"/>
                  </a:lnTo>
                  <a:lnTo>
                    <a:pt x="45792" y="42634"/>
                  </a:lnTo>
                  <a:lnTo>
                    <a:pt x="46617" y="42534"/>
                  </a:lnTo>
                  <a:lnTo>
                    <a:pt x="47443" y="42420"/>
                  </a:lnTo>
                  <a:lnTo>
                    <a:pt x="48254" y="42306"/>
                  </a:lnTo>
                  <a:lnTo>
                    <a:pt x="49065" y="42164"/>
                  </a:lnTo>
                  <a:lnTo>
                    <a:pt x="49862" y="42008"/>
                  </a:lnTo>
                  <a:lnTo>
                    <a:pt x="50659" y="41837"/>
                  </a:lnTo>
                  <a:lnTo>
                    <a:pt x="51441" y="41652"/>
                  </a:lnTo>
                  <a:lnTo>
                    <a:pt x="52224" y="41453"/>
                  </a:lnTo>
                  <a:lnTo>
                    <a:pt x="52992" y="41253"/>
                  </a:lnTo>
                  <a:lnTo>
                    <a:pt x="53761" y="41026"/>
                  </a:lnTo>
                  <a:lnTo>
                    <a:pt x="54515" y="40798"/>
                  </a:lnTo>
                  <a:lnTo>
                    <a:pt x="55255" y="40556"/>
                  </a:lnTo>
                  <a:lnTo>
                    <a:pt x="55995" y="40314"/>
                  </a:lnTo>
                  <a:lnTo>
                    <a:pt x="56735" y="40044"/>
                  </a:lnTo>
                  <a:lnTo>
                    <a:pt x="57460" y="39773"/>
                  </a:lnTo>
                  <a:lnTo>
                    <a:pt x="58172" y="39489"/>
                  </a:lnTo>
                  <a:lnTo>
                    <a:pt x="58883" y="39204"/>
                  </a:lnTo>
                  <a:lnTo>
                    <a:pt x="59581" y="38905"/>
                  </a:lnTo>
                  <a:lnTo>
                    <a:pt x="60278" y="38592"/>
                  </a:lnTo>
                  <a:lnTo>
                    <a:pt x="60961" y="38279"/>
                  </a:lnTo>
                  <a:lnTo>
                    <a:pt x="61644" y="37966"/>
                  </a:lnTo>
                  <a:lnTo>
                    <a:pt x="62299" y="37639"/>
                  </a:lnTo>
                  <a:lnTo>
                    <a:pt x="62967" y="37297"/>
                  </a:lnTo>
                  <a:lnTo>
                    <a:pt x="63608" y="36956"/>
                  </a:lnTo>
                  <a:lnTo>
                    <a:pt x="64248" y="36614"/>
                  </a:lnTo>
                  <a:lnTo>
                    <a:pt x="64888" y="36259"/>
                  </a:lnTo>
                  <a:lnTo>
                    <a:pt x="66112" y="35547"/>
                  </a:lnTo>
                  <a:lnTo>
                    <a:pt x="67322" y="34807"/>
                  </a:lnTo>
                  <a:lnTo>
                    <a:pt x="68474" y="34067"/>
                  </a:lnTo>
                  <a:lnTo>
                    <a:pt x="69599" y="33313"/>
                  </a:lnTo>
                  <a:lnTo>
                    <a:pt x="70680" y="32559"/>
                  </a:lnTo>
                  <a:lnTo>
                    <a:pt x="71719" y="31790"/>
                  </a:lnTo>
                  <a:lnTo>
                    <a:pt x="72729" y="31036"/>
                  </a:lnTo>
                  <a:lnTo>
                    <a:pt x="73682" y="30282"/>
                  </a:lnTo>
                  <a:lnTo>
                    <a:pt x="74607" y="29528"/>
                  </a:lnTo>
                  <a:lnTo>
                    <a:pt x="75475" y="28788"/>
                  </a:lnTo>
                  <a:lnTo>
                    <a:pt x="76315" y="28062"/>
                  </a:lnTo>
                  <a:lnTo>
                    <a:pt x="77098" y="27365"/>
                  </a:lnTo>
                  <a:lnTo>
                    <a:pt x="77838" y="26682"/>
                  </a:lnTo>
                  <a:lnTo>
                    <a:pt x="78535" y="26027"/>
                  </a:lnTo>
                  <a:lnTo>
                    <a:pt x="79189" y="25387"/>
                  </a:lnTo>
                  <a:lnTo>
                    <a:pt x="79787" y="24789"/>
                  </a:lnTo>
                  <a:lnTo>
                    <a:pt x="80342" y="24220"/>
                  </a:lnTo>
                  <a:lnTo>
                    <a:pt x="81295" y="23210"/>
                  </a:lnTo>
                  <a:lnTo>
                    <a:pt x="82050" y="22385"/>
                  </a:lnTo>
                  <a:lnTo>
                    <a:pt x="82590" y="21744"/>
                  </a:lnTo>
                  <a:lnTo>
                    <a:pt x="83046" y="21218"/>
                  </a:lnTo>
                  <a:lnTo>
                    <a:pt x="81936" y="20108"/>
                  </a:lnTo>
                  <a:lnTo>
                    <a:pt x="80840" y="19040"/>
                  </a:lnTo>
                  <a:lnTo>
                    <a:pt x="79744" y="18016"/>
                  </a:lnTo>
                  <a:lnTo>
                    <a:pt x="78663" y="17020"/>
                  </a:lnTo>
                  <a:lnTo>
                    <a:pt x="77581" y="16052"/>
                  </a:lnTo>
                  <a:lnTo>
                    <a:pt x="76500" y="15113"/>
                  </a:lnTo>
                  <a:lnTo>
                    <a:pt x="75419" y="14217"/>
                  </a:lnTo>
                  <a:lnTo>
                    <a:pt x="74351" y="13348"/>
                  </a:lnTo>
                  <a:lnTo>
                    <a:pt x="73284" y="12509"/>
                  </a:lnTo>
                  <a:lnTo>
                    <a:pt x="72231" y="11712"/>
                  </a:lnTo>
                  <a:lnTo>
                    <a:pt x="71164" y="10929"/>
                  </a:lnTo>
                  <a:lnTo>
                    <a:pt x="70111" y="10189"/>
                  </a:lnTo>
                  <a:lnTo>
                    <a:pt x="69072" y="9478"/>
                  </a:lnTo>
                  <a:lnTo>
                    <a:pt x="68033" y="8795"/>
                  </a:lnTo>
                  <a:lnTo>
                    <a:pt x="66994" y="8140"/>
                  </a:lnTo>
                  <a:lnTo>
                    <a:pt x="65956" y="7514"/>
                  </a:lnTo>
                  <a:lnTo>
                    <a:pt x="64931" y="6917"/>
                  </a:lnTo>
                  <a:lnTo>
                    <a:pt x="63907" y="6347"/>
                  </a:lnTo>
                  <a:lnTo>
                    <a:pt x="62896" y="5807"/>
                  </a:lnTo>
                  <a:lnTo>
                    <a:pt x="61886" y="5280"/>
                  </a:lnTo>
                  <a:lnTo>
                    <a:pt x="60876" y="4796"/>
                  </a:lnTo>
                  <a:lnTo>
                    <a:pt x="59879" y="4341"/>
                  </a:lnTo>
                  <a:lnTo>
                    <a:pt x="58883" y="3900"/>
                  </a:lnTo>
                  <a:lnTo>
                    <a:pt x="57902" y="3487"/>
                  </a:lnTo>
                  <a:lnTo>
                    <a:pt x="56920" y="3103"/>
                  </a:lnTo>
                  <a:lnTo>
                    <a:pt x="55938" y="2747"/>
                  </a:lnTo>
                  <a:lnTo>
                    <a:pt x="54970" y="2406"/>
                  </a:lnTo>
                  <a:lnTo>
                    <a:pt x="54003" y="2093"/>
                  </a:lnTo>
                  <a:lnTo>
                    <a:pt x="53049" y="1808"/>
                  </a:lnTo>
                  <a:lnTo>
                    <a:pt x="52096" y="1538"/>
                  </a:lnTo>
                  <a:lnTo>
                    <a:pt x="51142" y="1296"/>
                  </a:lnTo>
                  <a:lnTo>
                    <a:pt x="50203" y="1082"/>
                  </a:lnTo>
                  <a:lnTo>
                    <a:pt x="49278" y="883"/>
                  </a:lnTo>
                  <a:lnTo>
                    <a:pt x="48353" y="698"/>
                  </a:lnTo>
                  <a:lnTo>
                    <a:pt x="47428" y="542"/>
                  </a:lnTo>
                  <a:lnTo>
                    <a:pt x="46518" y="413"/>
                  </a:lnTo>
                  <a:lnTo>
                    <a:pt x="45607" y="285"/>
                  </a:lnTo>
                  <a:lnTo>
                    <a:pt x="44710" y="200"/>
                  </a:lnTo>
                  <a:lnTo>
                    <a:pt x="43814" y="115"/>
                  </a:lnTo>
                  <a:lnTo>
                    <a:pt x="42917" y="58"/>
                  </a:lnTo>
                  <a:lnTo>
                    <a:pt x="42049" y="29"/>
                  </a:lnTo>
                  <a:lnTo>
                    <a:pt x="41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63938" y="3086225"/>
              <a:ext cx="2076150" cy="1071900"/>
            </a:xfrm>
            <a:custGeom>
              <a:avLst/>
              <a:gdLst/>
              <a:ahLst/>
              <a:cxnLst/>
              <a:rect l="l" t="t" r="r" b="b"/>
              <a:pathLst>
                <a:path w="83046" h="42876" fill="none" extrusionOk="0">
                  <a:moveTo>
                    <a:pt x="0" y="21218"/>
                  </a:moveTo>
                  <a:lnTo>
                    <a:pt x="0" y="21218"/>
                  </a:lnTo>
                  <a:lnTo>
                    <a:pt x="413" y="20691"/>
                  </a:lnTo>
                  <a:lnTo>
                    <a:pt x="925" y="20079"/>
                  </a:lnTo>
                  <a:lnTo>
                    <a:pt x="1637" y="19254"/>
                  </a:lnTo>
                  <a:lnTo>
                    <a:pt x="2063" y="18784"/>
                  </a:lnTo>
                  <a:lnTo>
                    <a:pt x="2533" y="18258"/>
                  </a:lnTo>
                  <a:lnTo>
                    <a:pt x="3060" y="17717"/>
                  </a:lnTo>
                  <a:lnTo>
                    <a:pt x="3629" y="17119"/>
                  </a:lnTo>
                  <a:lnTo>
                    <a:pt x="4241" y="16508"/>
                  </a:lnTo>
                  <a:lnTo>
                    <a:pt x="4895" y="15853"/>
                  </a:lnTo>
                  <a:lnTo>
                    <a:pt x="5607" y="15184"/>
                  </a:lnTo>
                  <a:lnTo>
                    <a:pt x="6347" y="14501"/>
                  </a:lnTo>
                  <a:lnTo>
                    <a:pt x="7143" y="13790"/>
                  </a:lnTo>
                  <a:lnTo>
                    <a:pt x="7983" y="13078"/>
                  </a:lnTo>
                  <a:lnTo>
                    <a:pt x="8851" y="12338"/>
                  </a:lnTo>
                  <a:lnTo>
                    <a:pt x="9776" y="11598"/>
                  </a:lnTo>
                  <a:lnTo>
                    <a:pt x="10729" y="10858"/>
                  </a:lnTo>
                  <a:lnTo>
                    <a:pt x="11740" y="10104"/>
                  </a:lnTo>
                  <a:lnTo>
                    <a:pt x="12779" y="9364"/>
                  </a:lnTo>
                  <a:lnTo>
                    <a:pt x="13860" y="8624"/>
                  </a:lnTo>
                  <a:lnTo>
                    <a:pt x="14984" y="7898"/>
                  </a:lnTo>
                  <a:lnTo>
                    <a:pt x="16137" y="7187"/>
                  </a:lnTo>
                  <a:lnTo>
                    <a:pt x="17332" y="6475"/>
                  </a:lnTo>
                  <a:lnTo>
                    <a:pt x="17944" y="6134"/>
                  </a:lnTo>
                  <a:lnTo>
                    <a:pt x="18570" y="5792"/>
                  </a:lnTo>
                  <a:lnTo>
                    <a:pt x="19196" y="5465"/>
                  </a:lnTo>
                  <a:lnTo>
                    <a:pt x="19837" y="5138"/>
                  </a:lnTo>
                  <a:lnTo>
                    <a:pt x="20491" y="4811"/>
                  </a:lnTo>
                  <a:lnTo>
                    <a:pt x="21146" y="4497"/>
                  </a:lnTo>
                  <a:lnTo>
                    <a:pt x="21815" y="4184"/>
                  </a:lnTo>
                  <a:lnTo>
                    <a:pt x="22483" y="3886"/>
                  </a:lnTo>
                  <a:lnTo>
                    <a:pt x="23181" y="3601"/>
                  </a:lnTo>
                  <a:lnTo>
                    <a:pt x="23864" y="3316"/>
                  </a:lnTo>
                  <a:lnTo>
                    <a:pt x="24575" y="3032"/>
                  </a:lnTo>
                  <a:lnTo>
                    <a:pt x="25272" y="2776"/>
                  </a:lnTo>
                  <a:lnTo>
                    <a:pt x="25998" y="2520"/>
                  </a:lnTo>
                  <a:lnTo>
                    <a:pt x="26724" y="2263"/>
                  </a:lnTo>
                  <a:lnTo>
                    <a:pt x="27464" y="2036"/>
                  </a:lnTo>
                  <a:lnTo>
                    <a:pt x="28204" y="1808"/>
                  </a:lnTo>
                  <a:lnTo>
                    <a:pt x="28958" y="1595"/>
                  </a:lnTo>
                  <a:lnTo>
                    <a:pt x="29712" y="1395"/>
                  </a:lnTo>
                  <a:lnTo>
                    <a:pt x="30481" y="1196"/>
                  </a:lnTo>
                  <a:lnTo>
                    <a:pt x="31263" y="1025"/>
                  </a:lnTo>
                  <a:lnTo>
                    <a:pt x="32046" y="855"/>
                  </a:lnTo>
                  <a:lnTo>
                    <a:pt x="32843" y="698"/>
                  </a:lnTo>
                  <a:lnTo>
                    <a:pt x="33640" y="570"/>
                  </a:lnTo>
                  <a:lnTo>
                    <a:pt x="34436" y="442"/>
                  </a:lnTo>
                  <a:lnTo>
                    <a:pt x="35262" y="328"/>
                  </a:lnTo>
                  <a:lnTo>
                    <a:pt x="36087" y="243"/>
                  </a:lnTo>
                  <a:lnTo>
                    <a:pt x="36912" y="157"/>
                  </a:lnTo>
                  <a:lnTo>
                    <a:pt x="37752" y="100"/>
                  </a:lnTo>
                  <a:lnTo>
                    <a:pt x="38592" y="44"/>
                  </a:lnTo>
                  <a:lnTo>
                    <a:pt x="39445" y="15"/>
                  </a:lnTo>
                  <a:lnTo>
                    <a:pt x="40299" y="1"/>
                  </a:lnTo>
                  <a:lnTo>
                    <a:pt x="41167" y="1"/>
                  </a:lnTo>
                  <a:lnTo>
                    <a:pt x="42049" y="29"/>
                  </a:lnTo>
                  <a:lnTo>
                    <a:pt x="42917" y="58"/>
                  </a:lnTo>
                  <a:lnTo>
                    <a:pt x="43814" y="115"/>
                  </a:lnTo>
                  <a:lnTo>
                    <a:pt x="44710" y="200"/>
                  </a:lnTo>
                  <a:lnTo>
                    <a:pt x="45607" y="285"/>
                  </a:lnTo>
                  <a:lnTo>
                    <a:pt x="46518" y="413"/>
                  </a:lnTo>
                  <a:lnTo>
                    <a:pt x="47428" y="542"/>
                  </a:lnTo>
                  <a:lnTo>
                    <a:pt x="48353" y="698"/>
                  </a:lnTo>
                  <a:lnTo>
                    <a:pt x="49278" y="883"/>
                  </a:lnTo>
                  <a:lnTo>
                    <a:pt x="50203" y="1082"/>
                  </a:lnTo>
                  <a:lnTo>
                    <a:pt x="51142" y="1296"/>
                  </a:lnTo>
                  <a:lnTo>
                    <a:pt x="52096" y="1538"/>
                  </a:lnTo>
                  <a:lnTo>
                    <a:pt x="53049" y="1808"/>
                  </a:lnTo>
                  <a:lnTo>
                    <a:pt x="54003" y="2093"/>
                  </a:lnTo>
                  <a:lnTo>
                    <a:pt x="54970" y="2406"/>
                  </a:lnTo>
                  <a:lnTo>
                    <a:pt x="55938" y="2747"/>
                  </a:lnTo>
                  <a:lnTo>
                    <a:pt x="56920" y="3103"/>
                  </a:lnTo>
                  <a:lnTo>
                    <a:pt x="57902" y="3487"/>
                  </a:lnTo>
                  <a:lnTo>
                    <a:pt x="58883" y="3900"/>
                  </a:lnTo>
                  <a:lnTo>
                    <a:pt x="59879" y="4341"/>
                  </a:lnTo>
                  <a:lnTo>
                    <a:pt x="60876" y="4796"/>
                  </a:lnTo>
                  <a:lnTo>
                    <a:pt x="61886" y="5280"/>
                  </a:lnTo>
                  <a:lnTo>
                    <a:pt x="62896" y="5807"/>
                  </a:lnTo>
                  <a:lnTo>
                    <a:pt x="63907" y="6347"/>
                  </a:lnTo>
                  <a:lnTo>
                    <a:pt x="64931" y="6917"/>
                  </a:lnTo>
                  <a:lnTo>
                    <a:pt x="65956" y="7514"/>
                  </a:lnTo>
                  <a:lnTo>
                    <a:pt x="66994" y="8140"/>
                  </a:lnTo>
                  <a:lnTo>
                    <a:pt x="68033" y="8795"/>
                  </a:lnTo>
                  <a:lnTo>
                    <a:pt x="69072" y="9478"/>
                  </a:lnTo>
                  <a:lnTo>
                    <a:pt x="70111" y="10189"/>
                  </a:lnTo>
                  <a:lnTo>
                    <a:pt x="71164" y="10929"/>
                  </a:lnTo>
                  <a:lnTo>
                    <a:pt x="72231" y="11712"/>
                  </a:lnTo>
                  <a:lnTo>
                    <a:pt x="73284" y="12509"/>
                  </a:lnTo>
                  <a:lnTo>
                    <a:pt x="74351" y="13348"/>
                  </a:lnTo>
                  <a:lnTo>
                    <a:pt x="75419" y="14217"/>
                  </a:lnTo>
                  <a:lnTo>
                    <a:pt x="76500" y="15113"/>
                  </a:lnTo>
                  <a:lnTo>
                    <a:pt x="77581" y="16052"/>
                  </a:lnTo>
                  <a:lnTo>
                    <a:pt x="78663" y="17020"/>
                  </a:lnTo>
                  <a:lnTo>
                    <a:pt x="79744" y="18016"/>
                  </a:lnTo>
                  <a:lnTo>
                    <a:pt x="80840" y="19040"/>
                  </a:lnTo>
                  <a:lnTo>
                    <a:pt x="81936" y="20108"/>
                  </a:lnTo>
                  <a:lnTo>
                    <a:pt x="83046" y="21218"/>
                  </a:lnTo>
                  <a:lnTo>
                    <a:pt x="83046" y="21218"/>
                  </a:lnTo>
                  <a:lnTo>
                    <a:pt x="82590" y="21744"/>
                  </a:lnTo>
                  <a:lnTo>
                    <a:pt x="82050" y="22385"/>
                  </a:lnTo>
                  <a:lnTo>
                    <a:pt x="81295" y="23210"/>
                  </a:lnTo>
                  <a:lnTo>
                    <a:pt x="80342" y="24220"/>
                  </a:lnTo>
                  <a:lnTo>
                    <a:pt x="79787" y="24789"/>
                  </a:lnTo>
                  <a:lnTo>
                    <a:pt x="79189" y="25387"/>
                  </a:lnTo>
                  <a:lnTo>
                    <a:pt x="78535" y="26027"/>
                  </a:lnTo>
                  <a:lnTo>
                    <a:pt x="77838" y="26682"/>
                  </a:lnTo>
                  <a:lnTo>
                    <a:pt x="77098" y="27365"/>
                  </a:lnTo>
                  <a:lnTo>
                    <a:pt x="76315" y="28062"/>
                  </a:lnTo>
                  <a:lnTo>
                    <a:pt x="75475" y="28788"/>
                  </a:lnTo>
                  <a:lnTo>
                    <a:pt x="74607" y="29528"/>
                  </a:lnTo>
                  <a:lnTo>
                    <a:pt x="73682" y="30282"/>
                  </a:lnTo>
                  <a:lnTo>
                    <a:pt x="72729" y="31036"/>
                  </a:lnTo>
                  <a:lnTo>
                    <a:pt x="71719" y="31790"/>
                  </a:lnTo>
                  <a:lnTo>
                    <a:pt x="70680" y="32559"/>
                  </a:lnTo>
                  <a:lnTo>
                    <a:pt x="69599" y="33313"/>
                  </a:lnTo>
                  <a:lnTo>
                    <a:pt x="68474" y="34067"/>
                  </a:lnTo>
                  <a:lnTo>
                    <a:pt x="67322" y="34807"/>
                  </a:lnTo>
                  <a:lnTo>
                    <a:pt x="66112" y="35547"/>
                  </a:lnTo>
                  <a:lnTo>
                    <a:pt x="64888" y="36259"/>
                  </a:lnTo>
                  <a:lnTo>
                    <a:pt x="64248" y="36614"/>
                  </a:lnTo>
                  <a:lnTo>
                    <a:pt x="63608" y="36956"/>
                  </a:lnTo>
                  <a:lnTo>
                    <a:pt x="62967" y="37297"/>
                  </a:lnTo>
                  <a:lnTo>
                    <a:pt x="62299" y="37639"/>
                  </a:lnTo>
                  <a:lnTo>
                    <a:pt x="61644" y="37966"/>
                  </a:lnTo>
                  <a:lnTo>
                    <a:pt x="60961" y="38279"/>
                  </a:lnTo>
                  <a:lnTo>
                    <a:pt x="60278" y="38592"/>
                  </a:lnTo>
                  <a:lnTo>
                    <a:pt x="59581" y="38905"/>
                  </a:lnTo>
                  <a:lnTo>
                    <a:pt x="58883" y="39204"/>
                  </a:lnTo>
                  <a:lnTo>
                    <a:pt x="58172" y="39489"/>
                  </a:lnTo>
                  <a:lnTo>
                    <a:pt x="57460" y="39773"/>
                  </a:lnTo>
                  <a:lnTo>
                    <a:pt x="56735" y="40044"/>
                  </a:lnTo>
                  <a:lnTo>
                    <a:pt x="55995" y="40314"/>
                  </a:lnTo>
                  <a:lnTo>
                    <a:pt x="55255" y="40556"/>
                  </a:lnTo>
                  <a:lnTo>
                    <a:pt x="54515" y="40798"/>
                  </a:lnTo>
                  <a:lnTo>
                    <a:pt x="53761" y="41026"/>
                  </a:lnTo>
                  <a:lnTo>
                    <a:pt x="52992" y="41253"/>
                  </a:lnTo>
                  <a:lnTo>
                    <a:pt x="52224" y="41453"/>
                  </a:lnTo>
                  <a:lnTo>
                    <a:pt x="51441" y="41652"/>
                  </a:lnTo>
                  <a:lnTo>
                    <a:pt x="50659" y="41837"/>
                  </a:lnTo>
                  <a:lnTo>
                    <a:pt x="49862" y="42008"/>
                  </a:lnTo>
                  <a:lnTo>
                    <a:pt x="49065" y="42164"/>
                  </a:lnTo>
                  <a:lnTo>
                    <a:pt x="48254" y="42306"/>
                  </a:lnTo>
                  <a:lnTo>
                    <a:pt x="47443" y="42420"/>
                  </a:lnTo>
                  <a:lnTo>
                    <a:pt x="46617" y="42534"/>
                  </a:lnTo>
                  <a:lnTo>
                    <a:pt x="45792" y="42634"/>
                  </a:lnTo>
                  <a:lnTo>
                    <a:pt x="44952" y="42719"/>
                  </a:lnTo>
                  <a:lnTo>
                    <a:pt x="44113" y="42776"/>
                  </a:lnTo>
                  <a:lnTo>
                    <a:pt x="43273" y="42833"/>
                  </a:lnTo>
                  <a:lnTo>
                    <a:pt x="42419" y="42861"/>
                  </a:lnTo>
                  <a:lnTo>
                    <a:pt x="41551" y="42876"/>
                  </a:lnTo>
                  <a:lnTo>
                    <a:pt x="40683" y="42876"/>
                  </a:lnTo>
                  <a:lnTo>
                    <a:pt x="39815" y="42847"/>
                  </a:lnTo>
                  <a:lnTo>
                    <a:pt x="38933" y="42819"/>
                  </a:lnTo>
                  <a:lnTo>
                    <a:pt x="38051" y="42762"/>
                  </a:lnTo>
                  <a:lnTo>
                    <a:pt x="37169" y="42676"/>
                  </a:lnTo>
                  <a:lnTo>
                    <a:pt x="36272" y="42577"/>
                  </a:lnTo>
                  <a:lnTo>
                    <a:pt x="35376" y="42463"/>
                  </a:lnTo>
                  <a:lnTo>
                    <a:pt x="34465" y="42321"/>
                  </a:lnTo>
                  <a:lnTo>
                    <a:pt x="33554" y="42164"/>
                  </a:lnTo>
                  <a:lnTo>
                    <a:pt x="32629" y="41979"/>
                  </a:lnTo>
                  <a:lnTo>
                    <a:pt x="31704" y="41780"/>
                  </a:lnTo>
                  <a:lnTo>
                    <a:pt x="30779" y="41552"/>
                  </a:lnTo>
                  <a:lnTo>
                    <a:pt x="29854" y="41310"/>
                  </a:lnTo>
                  <a:lnTo>
                    <a:pt x="28915" y="41040"/>
                  </a:lnTo>
                  <a:lnTo>
                    <a:pt x="27976" y="40741"/>
                  </a:lnTo>
                  <a:lnTo>
                    <a:pt x="27023" y="40414"/>
                  </a:lnTo>
                  <a:lnTo>
                    <a:pt x="26069" y="40072"/>
                  </a:lnTo>
                  <a:lnTo>
                    <a:pt x="25116" y="39702"/>
                  </a:lnTo>
                  <a:lnTo>
                    <a:pt x="24148" y="39318"/>
                  </a:lnTo>
                  <a:lnTo>
                    <a:pt x="23195" y="38891"/>
                  </a:lnTo>
                  <a:lnTo>
                    <a:pt x="22213" y="38450"/>
                  </a:lnTo>
                  <a:lnTo>
                    <a:pt x="21245" y="37981"/>
                  </a:lnTo>
                  <a:lnTo>
                    <a:pt x="20263" y="37482"/>
                  </a:lnTo>
                  <a:lnTo>
                    <a:pt x="19282" y="36956"/>
                  </a:lnTo>
                  <a:lnTo>
                    <a:pt x="18300" y="36401"/>
                  </a:lnTo>
                  <a:lnTo>
                    <a:pt x="17304" y="35818"/>
                  </a:lnTo>
                  <a:lnTo>
                    <a:pt x="16322" y="35206"/>
                  </a:lnTo>
                  <a:lnTo>
                    <a:pt x="15326" y="34565"/>
                  </a:lnTo>
                  <a:lnTo>
                    <a:pt x="14315" y="33897"/>
                  </a:lnTo>
                  <a:lnTo>
                    <a:pt x="13319" y="33199"/>
                  </a:lnTo>
                  <a:lnTo>
                    <a:pt x="12309" y="32474"/>
                  </a:lnTo>
                  <a:lnTo>
                    <a:pt x="11299" y="31719"/>
                  </a:lnTo>
                  <a:lnTo>
                    <a:pt x="10288" y="30922"/>
                  </a:lnTo>
                  <a:lnTo>
                    <a:pt x="9264" y="30097"/>
                  </a:lnTo>
                  <a:lnTo>
                    <a:pt x="8253" y="29243"/>
                  </a:lnTo>
                  <a:lnTo>
                    <a:pt x="7229" y="28361"/>
                  </a:lnTo>
                  <a:lnTo>
                    <a:pt x="6204" y="27436"/>
                  </a:lnTo>
                  <a:lnTo>
                    <a:pt x="5166" y="26483"/>
                  </a:lnTo>
                  <a:lnTo>
                    <a:pt x="4141" y="25501"/>
                  </a:lnTo>
                  <a:lnTo>
                    <a:pt x="3102" y="24476"/>
                  </a:lnTo>
                  <a:lnTo>
                    <a:pt x="2078" y="23423"/>
                  </a:lnTo>
                  <a:lnTo>
                    <a:pt x="1039" y="22342"/>
                  </a:lnTo>
                  <a:lnTo>
                    <a:pt x="0" y="2121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1438463" y="3160225"/>
              <a:ext cx="926750" cy="926750"/>
            </a:xfrm>
            <a:custGeom>
              <a:avLst/>
              <a:gdLst/>
              <a:ahLst/>
              <a:cxnLst/>
              <a:rect l="l" t="t" r="r" b="b"/>
              <a:pathLst>
                <a:path w="37070" h="37070" extrusionOk="0">
                  <a:moveTo>
                    <a:pt x="18542" y="1"/>
                  </a:moveTo>
                  <a:lnTo>
                    <a:pt x="18058" y="15"/>
                  </a:lnTo>
                  <a:lnTo>
                    <a:pt x="17589" y="29"/>
                  </a:lnTo>
                  <a:lnTo>
                    <a:pt x="17105" y="58"/>
                  </a:lnTo>
                  <a:lnTo>
                    <a:pt x="16635" y="100"/>
                  </a:lnTo>
                  <a:lnTo>
                    <a:pt x="16180" y="157"/>
                  </a:lnTo>
                  <a:lnTo>
                    <a:pt x="15710" y="214"/>
                  </a:lnTo>
                  <a:lnTo>
                    <a:pt x="15255" y="299"/>
                  </a:lnTo>
                  <a:lnTo>
                    <a:pt x="14799" y="385"/>
                  </a:lnTo>
                  <a:lnTo>
                    <a:pt x="14344" y="484"/>
                  </a:lnTo>
                  <a:lnTo>
                    <a:pt x="13903" y="584"/>
                  </a:lnTo>
                  <a:lnTo>
                    <a:pt x="13462" y="712"/>
                  </a:lnTo>
                  <a:lnTo>
                    <a:pt x="13021" y="840"/>
                  </a:lnTo>
                  <a:lnTo>
                    <a:pt x="12594" y="983"/>
                  </a:lnTo>
                  <a:lnTo>
                    <a:pt x="12167" y="1125"/>
                  </a:lnTo>
                  <a:lnTo>
                    <a:pt x="11740" y="1296"/>
                  </a:lnTo>
                  <a:lnTo>
                    <a:pt x="11327" y="1466"/>
                  </a:lnTo>
                  <a:lnTo>
                    <a:pt x="10915" y="1637"/>
                  </a:lnTo>
                  <a:lnTo>
                    <a:pt x="10502" y="1836"/>
                  </a:lnTo>
                  <a:lnTo>
                    <a:pt x="10104" y="2036"/>
                  </a:lnTo>
                  <a:lnTo>
                    <a:pt x="9705" y="2249"/>
                  </a:lnTo>
                  <a:lnTo>
                    <a:pt x="9307" y="2462"/>
                  </a:lnTo>
                  <a:lnTo>
                    <a:pt x="8923" y="2690"/>
                  </a:lnTo>
                  <a:lnTo>
                    <a:pt x="8553" y="2932"/>
                  </a:lnTo>
                  <a:lnTo>
                    <a:pt x="8168" y="3174"/>
                  </a:lnTo>
                  <a:lnTo>
                    <a:pt x="7813" y="3430"/>
                  </a:lnTo>
                  <a:lnTo>
                    <a:pt x="7443" y="3686"/>
                  </a:lnTo>
                  <a:lnTo>
                    <a:pt x="7101" y="3957"/>
                  </a:lnTo>
                  <a:lnTo>
                    <a:pt x="6745" y="4241"/>
                  </a:lnTo>
                  <a:lnTo>
                    <a:pt x="6404" y="4526"/>
                  </a:lnTo>
                  <a:lnTo>
                    <a:pt x="6077" y="4825"/>
                  </a:lnTo>
                  <a:lnTo>
                    <a:pt x="5749" y="5123"/>
                  </a:lnTo>
                  <a:lnTo>
                    <a:pt x="5436" y="5436"/>
                  </a:lnTo>
                  <a:lnTo>
                    <a:pt x="5123" y="5750"/>
                  </a:lnTo>
                  <a:lnTo>
                    <a:pt x="4824" y="6077"/>
                  </a:lnTo>
                  <a:lnTo>
                    <a:pt x="4525" y="6404"/>
                  </a:lnTo>
                  <a:lnTo>
                    <a:pt x="4241" y="6746"/>
                  </a:lnTo>
                  <a:lnTo>
                    <a:pt x="3956" y="7101"/>
                  </a:lnTo>
                  <a:lnTo>
                    <a:pt x="3686" y="7443"/>
                  </a:lnTo>
                  <a:lnTo>
                    <a:pt x="3430" y="7813"/>
                  </a:lnTo>
                  <a:lnTo>
                    <a:pt x="3174" y="8183"/>
                  </a:lnTo>
                  <a:lnTo>
                    <a:pt x="2918" y="8553"/>
                  </a:lnTo>
                  <a:lnTo>
                    <a:pt x="2690" y="8923"/>
                  </a:lnTo>
                  <a:lnTo>
                    <a:pt x="2462" y="9307"/>
                  </a:lnTo>
                  <a:lnTo>
                    <a:pt x="2234" y="9705"/>
                  </a:lnTo>
                  <a:lnTo>
                    <a:pt x="2035" y="10104"/>
                  </a:lnTo>
                  <a:lnTo>
                    <a:pt x="1836" y="10502"/>
                  </a:lnTo>
                  <a:lnTo>
                    <a:pt x="1637" y="10915"/>
                  </a:lnTo>
                  <a:lnTo>
                    <a:pt x="1466" y="11328"/>
                  </a:lnTo>
                  <a:lnTo>
                    <a:pt x="1295" y="11740"/>
                  </a:lnTo>
                  <a:lnTo>
                    <a:pt x="1125" y="12167"/>
                  </a:lnTo>
                  <a:lnTo>
                    <a:pt x="982" y="12594"/>
                  </a:lnTo>
                  <a:lnTo>
                    <a:pt x="840" y="13021"/>
                  </a:lnTo>
                  <a:lnTo>
                    <a:pt x="712" y="13462"/>
                  </a:lnTo>
                  <a:lnTo>
                    <a:pt x="584" y="13903"/>
                  </a:lnTo>
                  <a:lnTo>
                    <a:pt x="484" y="14359"/>
                  </a:lnTo>
                  <a:lnTo>
                    <a:pt x="385" y="14800"/>
                  </a:lnTo>
                  <a:lnTo>
                    <a:pt x="299" y="15255"/>
                  </a:lnTo>
                  <a:lnTo>
                    <a:pt x="214" y="15710"/>
                  </a:lnTo>
                  <a:lnTo>
                    <a:pt x="157" y="16180"/>
                  </a:lnTo>
                  <a:lnTo>
                    <a:pt x="100" y="16650"/>
                  </a:lnTo>
                  <a:lnTo>
                    <a:pt x="57" y="17105"/>
                  </a:lnTo>
                  <a:lnTo>
                    <a:pt x="29" y="17589"/>
                  </a:lnTo>
                  <a:lnTo>
                    <a:pt x="15" y="18058"/>
                  </a:lnTo>
                  <a:lnTo>
                    <a:pt x="0" y="18542"/>
                  </a:lnTo>
                  <a:lnTo>
                    <a:pt x="15" y="19012"/>
                  </a:lnTo>
                  <a:lnTo>
                    <a:pt x="29" y="19496"/>
                  </a:lnTo>
                  <a:lnTo>
                    <a:pt x="57" y="19965"/>
                  </a:lnTo>
                  <a:lnTo>
                    <a:pt x="100" y="20435"/>
                  </a:lnTo>
                  <a:lnTo>
                    <a:pt x="157" y="20904"/>
                  </a:lnTo>
                  <a:lnTo>
                    <a:pt x="214" y="21360"/>
                  </a:lnTo>
                  <a:lnTo>
                    <a:pt x="299" y="21815"/>
                  </a:lnTo>
                  <a:lnTo>
                    <a:pt x="385" y="22270"/>
                  </a:lnTo>
                  <a:lnTo>
                    <a:pt x="484" y="22726"/>
                  </a:lnTo>
                  <a:lnTo>
                    <a:pt x="584" y="23167"/>
                  </a:lnTo>
                  <a:lnTo>
                    <a:pt x="712" y="23608"/>
                  </a:lnTo>
                  <a:lnTo>
                    <a:pt x="840" y="24049"/>
                  </a:lnTo>
                  <a:lnTo>
                    <a:pt x="982" y="24476"/>
                  </a:lnTo>
                  <a:lnTo>
                    <a:pt x="1125" y="24903"/>
                  </a:lnTo>
                  <a:lnTo>
                    <a:pt x="1295" y="25330"/>
                  </a:lnTo>
                  <a:lnTo>
                    <a:pt x="1466" y="25757"/>
                  </a:lnTo>
                  <a:lnTo>
                    <a:pt x="1637" y="26169"/>
                  </a:lnTo>
                  <a:lnTo>
                    <a:pt x="1836" y="26568"/>
                  </a:lnTo>
                  <a:lnTo>
                    <a:pt x="2035" y="26981"/>
                  </a:lnTo>
                  <a:lnTo>
                    <a:pt x="2234" y="27365"/>
                  </a:lnTo>
                  <a:lnTo>
                    <a:pt x="2462" y="27763"/>
                  </a:lnTo>
                  <a:lnTo>
                    <a:pt x="2690" y="28147"/>
                  </a:lnTo>
                  <a:lnTo>
                    <a:pt x="2918" y="28532"/>
                  </a:lnTo>
                  <a:lnTo>
                    <a:pt x="3174" y="28902"/>
                  </a:lnTo>
                  <a:lnTo>
                    <a:pt x="3430" y="29272"/>
                  </a:lnTo>
                  <a:lnTo>
                    <a:pt x="3686" y="29627"/>
                  </a:lnTo>
                  <a:lnTo>
                    <a:pt x="3956" y="29983"/>
                  </a:lnTo>
                  <a:lnTo>
                    <a:pt x="4241" y="30325"/>
                  </a:lnTo>
                  <a:lnTo>
                    <a:pt x="4525" y="30666"/>
                  </a:lnTo>
                  <a:lnTo>
                    <a:pt x="4824" y="30993"/>
                  </a:lnTo>
                  <a:lnTo>
                    <a:pt x="5123" y="31321"/>
                  </a:lnTo>
                  <a:lnTo>
                    <a:pt x="5436" y="31648"/>
                  </a:lnTo>
                  <a:lnTo>
                    <a:pt x="5749" y="31947"/>
                  </a:lnTo>
                  <a:lnTo>
                    <a:pt x="6077" y="32260"/>
                  </a:lnTo>
                  <a:lnTo>
                    <a:pt x="6404" y="32545"/>
                  </a:lnTo>
                  <a:lnTo>
                    <a:pt x="6745" y="32843"/>
                  </a:lnTo>
                  <a:lnTo>
                    <a:pt x="7101" y="33114"/>
                  </a:lnTo>
                  <a:lnTo>
                    <a:pt x="7443" y="33384"/>
                  </a:lnTo>
                  <a:lnTo>
                    <a:pt x="7813" y="33654"/>
                  </a:lnTo>
                  <a:lnTo>
                    <a:pt x="8168" y="33911"/>
                  </a:lnTo>
                  <a:lnTo>
                    <a:pt x="8553" y="34152"/>
                  </a:lnTo>
                  <a:lnTo>
                    <a:pt x="8923" y="34380"/>
                  </a:lnTo>
                  <a:lnTo>
                    <a:pt x="9307" y="34608"/>
                  </a:lnTo>
                  <a:lnTo>
                    <a:pt x="9705" y="34836"/>
                  </a:lnTo>
                  <a:lnTo>
                    <a:pt x="10104" y="35035"/>
                  </a:lnTo>
                  <a:lnTo>
                    <a:pt x="10502" y="35248"/>
                  </a:lnTo>
                  <a:lnTo>
                    <a:pt x="10915" y="35433"/>
                  </a:lnTo>
                  <a:lnTo>
                    <a:pt x="11327" y="35618"/>
                  </a:lnTo>
                  <a:lnTo>
                    <a:pt x="11740" y="35789"/>
                  </a:lnTo>
                  <a:lnTo>
                    <a:pt x="12167" y="35945"/>
                  </a:lnTo>
                  <a:lnTo>
                    <a:pt x="12594" y="36102"/>
                  </a:lnTo>
                  <a:lnTo>
                    <a:pt x="13021" y="36230"/>
                  </a:lnTo>
                  <a:lnTo>
                    <a:pt x="13462" y="36372"/>
                  </a:lnTo>
                  <a:lnTo>
                    <a:pt x="13903" y="36486"/>
                  </a:lnTo>
                  <a:lnTo>
                    <a:pt x="14344" y="36600"/>
                  </a:lnTo>
                  <a:lnTo>
                    <a:pt x="14799" y="36700"/>
                  </a:lnTo>
                  <a:lnTo>
                    <a:pt x="15255" y="36785"/>
                  </a:lnTo>
                  <a:lnTo>
                    <a:pt x="15710" y="36856"/>
                  </a:lnTo>
                  <a:lnTo>
                    <a:pt x="16180" y="36927"/>
                  </a:lnTo>
                  <a:lnTo>
                    <a:pt x="16635" y="36970"/>
                  </a:lnTo>
                  <a:lnTo>
                    <a:pt x="17105" y="37013"/>
                  </a:lnTo>
                  <a:lnTo>
                    <a:pt x="17589" y="37041"/>
                  </a:lnTo>
                  <a:lnTo>
                    <a:pt x="18058" y="37070"/>
                  </a:lnTo>
                  <a:lnTo>
                    <a:pt x="19012" y="37070"/>
                  </a:lnTo>
                  <a:lnTo>
                    <a:pt x="19495" y="37041"/>
                  </a:lnTo>
                  <a:lnTo>
                    <a:pt x="19965" y="37013"/>
                  </a:lnTo>
                  <a:lnTo>
                    <a:pt x="20435" y="36970"/>
                  </a:lnTo>
                  <a:lnTo>
                    <a:pt x="20890" y="36927"/>
                  </a:lnTo>
                  <a:lnTo>
                    <a:pt x="21359" y="36856"/>
                  </a:lnTo>
                  <a:lnTo>
                    <a:pt x="21815" y="36785"/>
                  </a:lnTo>
                  <a:lnTo>
                    <a:pt x="22270" y="36700"/>
                  </a:lnTo>
                  <a:lnTo>
                    <a:pt x="22726" y="36600"/>
                  </a:lnTo>
                  <a:lnTo>
                    <a:pt x="23167" y="36486"/>
                  </a:lnTo>
                  <a:lnTo>
                    <a:pt x="23608" y="36372"/>
                  </a:lnTo>
                  <a:lnTo>
                    <a:pt x="24049" y="36230"/>
                  </a:lnTo>
                  <a:lnTo>
                    <a:pt x="24476" y="36102"/>
                  </a:lnTo>
                  <a:lnTo>
                    <a:pt x="24903" y="35945"/>
                  </a:lnTo>
                  <a:lnTo>
                    <a:pt x="25330" y="35789"/>
                  </a:lnTo>
                  <a:lnTo>
                    <a:pt x="25742" y="35618"/>
                  </a:lnTo>
                  <a:lnTo>
                    <a:pt x="26169" y="35433"/>
                  </a:lnTo>
                  <a:lnTo>
                    <a:pt x="26568" y="35248"/>
                  </a:lnTo>
                  <a:lnTo>
                    <a:pt x="26966" y="35035"/>
                  </a:lnTo>
                  <a:lnTo>
                    <a:pt x="27364" y="34836"/>
                  </a:lnTo>
                  <a:lnTo>
                    <a:pt x="27763" y="34608"/>
                  </a:lnTo>
                  <a:lnTo>
                    <a:pt x="28147" y="34380"/>
                  </a:lnTo>
                  <a:lnTo>
                    <a:pt x="28531" y="34152"/>
                  </a:lnTo>
                  <a:lnTo>
                    <a:pt x="28901" y="33911"/>
                  </a:lnTo>
                  <a:lnTo>
                    <a:pt x="29257" y="33654"/>
                  </a:lnTo>
                  <a:lnTo>
                    <a:pt x="29627" y="33384"/>
                  </a:lnTo>
                  <a:lnTo>
                    <a:pt x="29983" y="33114"/>
                  </a:lnTo>
                  <a:lnTo>
                    <a:pt x="30324" y="32843"/>
                  </a:lnTo>
                  <a:lnTo>
                    <a:pt x="30666" y="32545"/>
                  </a:lnTo>
                  <a:lnTo>
                    <a:pt x="30993" y="32260"/>
                  </a:lnTo>
                  <a:lnTo>
                    <a:pt x="31320" y="31947"/>
                  </a:lnTo>
                  <a:lnTo>
                    <a:pt x="31633" y="31648"/>
                  </a:lnTo>
                  <a:lnTo>
                    <a:pt x="31946" y="31321"/>
                  </a:lnTo>
                  <a:lnTo>
                    <a:pt x="32260" y="30993"/>
                  </a:lnTo>
                  <a:lnTo>
                    <a:pt x="32544" y="30666"/>
                  </a:lnTo>
                  <a:lnTo>
                    <a:pt x="32843" y="30325"/>
                  </a:lnTo>
                  <a:lnTo>
                    <a:pt x="33113" y="29983"/>
                  </a:lnTo>
                  <a:lnTo>
                    <a:pt x="33384" y="29627"/>
                  </a:lnTo>
                  <a:lnTo>
                    <a:pt x="33654" y="29272"/>
                  </a:lnTo>
                  <a:lnTo>
                    <a:pt x="33896" y="28902"/>
                  </a:lnTo>
                  <a:lnTo>
                    <a:pt x="34152" y="28532"/>
                  </a:lnTo>
                  <a:lnTo>
                    <a:pt x="34380" y="28147"/>
                  </a:lnTo>
                  <a:lnTo>
                    <a:pt x="34607" y="27763"/>
                  </a:lnTo>
                  <a:lnTo>
                    <a:pt x="34835" y="27365"/>
                  </a:lnTo>
                  <a:lnTo>
                    <a:pt x="35034" y="26981"/>
                  </a:lnTo>
                  <a:lnTo>
                    <a:pt x="35234" y="26568"/>
                  </a:lnTo>
                  <a:lnTo>
                    <a:pt x="35433" y="26169"/>
                  </a:lnTo>
                  <a:lnTo>
                    <a:pt x="35618" y="25757"/>
                  </a:lnTo>
                  <a:lnTo>
                    <a:pt x="35789" y="25330"/>
                  </a:lnTo>
                  <a:lnTo>
                    <a:pt x="35945" y="24903"/>
                  </a:lnTo>
                  <a:lnTo>
                    <a:pt x="36087" y="24476"/>
                  </a:lnTo>
                  <a:lnTo>
                    <a:pt x="36230" y="24049"/>
                  </a:lnTo>
                  <a:lnTo>
                    <a:pt x="36358" y="23608"/>
                  </a:lnTo>
                  <a:lnTo>
                    <a:pt x="36486" y="23167"/>
                  </a:lnTo>
                  <a:lnTo>
                    <a:pt x="36600" y="22726"/>
                  </a:lnTo>
                  <a:lnTo>
                    <a:pt x="36685" y="22270"/>
                  </a:lnTo>
                  <a:lnTo>
                    <a:pt x="36785" y="21815"/>
                  </a:lnTo>
                  <a:lnTo>
                    <a:pt x="36856" y="21360"/>
                  </a:lnTo>
                  <a:lnTo>
                    <a:pt x="36913" y="20904"/>
                  </a:lnTo>
                  <a:lnTo>
                    <a:pt x="36970" y="20435"/>
                  </a:lnTo>
                  <a:lnTo>
                    <a:pt x="37012" y="19965"/>
                  </a:lnTo>
                  <a:lnTo>
                    <a:pt x="37041" y="19496"/>
                  </a:lnTo>
                  <a:lnTo>
                    <a:pt x="37055" y="19012"/>
                  </a:lnTo>
                  <a:lnTo>
                    <a:pt x="37069" y="18542"/>
                  </a:lnTo>
                  <a:lnTo>
                    <a:pt x="37055" y="18058"/>
                  </a:lnTo>
                  <a:lnTo>
                    <a:pt x="37041" y="17589"/>
                  </a:lnTo>
                  <a:lnTo>
                    <a:pt x="37012" y="17105"/>
                  </a:lnTo>
                  <a:lnTo>
                    <a:pt x="36970" y="16650"/>
                  </a:lnTo>
                  <a:lnTo>
                    <a:pt x="36913" y="16180"/>
                  </a:lnTo>
                  <a:lnTo>
                    <a:pt x="36856" y="15710"/>
                  </a:lnTo>
                  <a:lnTo>
                    <a:pt x="36785" y="15255"/>
                  </a:lnTo>
                  <a:lnTo>
                    <a:pt x="36685" y="14800"/>
                  </a:lnTo>
                  <a:lnTo>
                    <a:pt x="36600" y="14359"/>
                  </a:lnTo>
                  <a:lnTo>
                    <a:pt x="36486" y="13903"/>
                  </a:lnTo>
                  <a:lnTo>
                    <a:pt x="36358" y="13462"/>
                  </a:lnTo>
                  <a:lnTo>
                    <a:pt x="36230" y="13021"/>
                  </a:lnTo>
                  <a:lnTo>
                    <a:pt x="36087" y="12594"/>
                  </a:lnTo>
                  <a:lnTo>
                    <a:pt x="35945" y="12167"/>
                  </a:lnTo>
                  <a:lnTo>
                    <a:pt x="35789" y="11740"/>
                  </a:lnTo>
                  <a:lnTo>
                    <a:pt x="35618" y="11328"/>
                  </a:lnTo>
                  <a:lnTo>
                    <a:pt x="35433" y="10915"/>
                  </a:lnTo>
                  <a:lnTo>
                    <a:pt x="35234" y="10502"/>
                  </a:lnTo>
                  <a:lnTo>
                    <a:pt x="35034" y="10104"/>
                  </a:lnTo>
                  <a:lnTo>
                    <a:pt x="34835" y="9705"/>
                  </a:lnTo>
                  <a:lnTo>
                    <a:pt x="34607" y="9307"/>
                  </a:lnTo>
                  <a:lnTo>
                    <a:pt x="34380" y="8923"/>
                  </a:lnTo>
                  <a:lnTo>
                    <a:pt x="34152" y="8553"/>
                  </a:lnTo>
                  <a:lnTo>
                    <a:pt x="33896" y="8183"/>
                  </a:lnTo>
                  <a:lnTo>
                    <a:pt x="33654" y="7813"/>
                  </a:lnTo>
                  <a:lnTo>
                    <a:pt x="33384" y="7443"/>
                  </a:lnTo>
                  <a:lnTo>
                    <a:pt x="33113" y="7101"/>
                  </a:lnTo>
                  <a:lnTo>
                    <a:pt x="32843" y="6746"/>
                  </a:lnTo>
                  <a:lnTo>
                    <a:pt x="32544" y="6404"/>
                  </a:lnTo>
                  <a:lnTo>
                    <a:pt x="32260" y="6077"/>
                  </a:lnTo>
                  <a:lnTo>
                    <a:pt x="31946" y="5750"/>
                  </a:lnTo>
                  <a:lnTo>
                    <a:pt x="31633" y="5436"/>
                  </a:lnTo>
                  <a:lnTo>
                    <a:pt x="31320" y="5123"/>
                  </a:lnTo>
                  <a:lnTo>
                    <a:pt x="30993" y="4825"/>
                  </a:lnTo>
                  <a:lnTo>
                    <a:pt x="30666" y="4526"/>
                  </a:lnTo>
                  <a:lnTo>
                    <a:pt x="30324" y="4241"/>
                  </a:lnTo>
                  <a:lnTo>
                    <a:pt x="29983" y="3957"/>
                  </a:lnTo>
                  <a:lnTo>
                    <a:pt x="29627" y="3686"/>
                  </a:lnTo>
                  <a:lnTo>
                    <a:pt x="29257" y="3430"/>
                  </a:lnTo>
                  <a:lnTo>
                    <a:pt x="28901" y="3174"/>
                  </a:lnTo>
                  <a:lnTo>
                    <a:pt x="28531" y="2932"/>
                  </a:lnTo>
                  <a:lnTo>
                    <a:pt x="28147" y="2690"/>
                  </a:lnTo>
                  <a:lnTo>
                    <a:pt x="27763" y="2462"/>
                  </a:lnTo>
                  <a:lnTo>
                    <a:pt x="27364" y="2249"/>
                  </a:lnTo>
                  <a:lnTo>
                    <a:pt x="26966" y="2036"/>
                  </a:lnTo>
                  <a:lnTo>
                    <a:pt x="26568" y="1836"/>
                  </a:lnTo>
                  <a:lnTo>
                    <a:pt x="26169" y="1637"/>
                  </a:lnTo>
                  <a:lnTo>
                    <a:pt x="25742" y="1466"/>
                  </a:lnTo>
                  <a:lnTo>
                    <a:pt x="25330" y="1296"/>
                  </a:lnTo>
                  <a:lnTo>
                    <a:pt x="24903" y="1125"/>
                  </a:lnTo>
                  <a:lnTo>
                    <a:pt x="24476" y="983"/>
                  </a:lnTo>
                  <a:lnTo>
                    <a:pt x="24049" y="840"/>
                  </a:lnTo>
                  <a:lnTo>
                    <a:pt x="23608" y="712"/>
                  </a:lnTo>
                  <a:lnTo>
                    <a:pt x="23167" y="584"/>
                  </a:lnTo>
                  <a:lnTo>
                    <a:pt x="22726" y="484"/>
                  </a:lnTo>
                  <a:lnTo>
                    <a:pt x="22270" y="385"/>
                  </a:lnTo>
                  <a:lnTo>
                    <a:pt x="21815" y="299"/>
                  </a:lnTo>
                  <a:lnTo>
                    <a:pt x="21359" y="214"/>
                  </a:lnTo>
                  <a:lnTo>
                    <a:pt x="20890" y="157"/>
                  </a:lnTo>
                  <a:lnTo>
                    <a:pt x="20435" y="100"/>
                  </a:lnTo>
                  <a:lnTo>
                    <a:pt x="19965" y="58"/>
                  </a:lnTo>
                  <a:lnTo>
                    <a:pt x="19495" y="29"/>
                  </a:lnTo>
                  <a:lnTo>
                    <a:pt x="19012" y="15"/>
                  </a:lnTo>
                  <a:lnTo>
                    <a:pt x="18542" y="1"/>
                  </a:lnTo>
                  <a:close/>
                </a:path>
              </a:pathLst>
            </a:custGeom>
            <a:solidFill>
              <a:srgbClr val="2119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1438463" y="3160225"/>
              <a:ext cx="926750" cy="926750"/>
            </a:xfrm>
            <a:custGeom>
              <a:avLst/>
              <a:gdLst/>
              <a:ahLst/>
              <a:cxnLst/>
              <a:rect l="l" t="t" r="r" b="b"/>
              <a:pathLst>
                <a:path w="37070" h="37070" fill="none" extrusionOk="0">
                  <a:moveTo>
                    <a:pt x="37069" y="18542"/>
                  </a:moveTo>
                  <a:lnTo>
                    <a:pt x="37069" y="18542"/>
                  </a:lnTo>
                  <a:lnTo>
                    <a:pt x="37055" y="19012"/>
                  </a:lnTo>
                  <a:lnTo>
                    <a:pt x="37041" y="19496"/>
                  </a:lnTo>
                  <a:lnTo>
                    <a:pt x="37012" y="19965"/>
                  </a:lnTo>
                  <a:lnTo>
                    <a:pt x="36970" y="20435"/>
                  </a:lnTo>
                  <a:lnTo>
                    <a:pt x="36913" y="20904"/>
                  </a:lnTo>
                  <a:lnTo>
                    <a:pt x="36856" y="21360"/>
                  </a:lnTo>
                  <a:lnTo>
                    <a:pt x="36785" y="21815"/>
                  </a:lnTo>
                  <a:lnTo>
                    <a:pt x="36685" y="22270"/>
                  </a:lnTo>
                  <a:lnTo>
                    <a:pt x="36600" y="22726"/>
                  </a:lnTo>
                  <a:lnTo>
                    <a:pt x="36486" y="23167"/>
                  </a:lnTo>
                  <a:lnTo>
                    <a:pt x="36358" y="23608"/>
                  </a:lnTo>
                  <a:lnTo>
                    <a:pt x="36230" y="24049"/>
                  </a:lnTo>
                  <a:lnTo>
                    <a:pt x="36087" y="24476"/>
                  </a:lnTo>
                  <a:lnTo>
                    <a:pt x="35945" y="24903"/>
                  </a:lnTo>
                  <a:lnTo>
                    <a:pt x="35789" y="25330"/>
                  </a:lnTo>
                  <a:lnTo>
                    <a:pt x="35618" y="25757"/>
                  </a:lnTo>
                  <a:lnTo>
                    <a:pt x="35433" y="26169"/>
                  </a:lnTo>
                  <a:lnTo>
                    <a:pt x="35234" y="26568"/>
                  </a:lnTo>
                  <a:lnTo>
                    <a:pt x="35034" y="26981"/>
                  </a:lnTo>
                  <a:lnTo>
                    <a:pt x="34835" y="27365"/>
                  </a:lnTo>
                  <a:lnTo>
                    <a:pt x="34607" y="27763"/>
                  </a:lnTo>
                  <a:lnTo>
                    <a:pt x="34380" y="28147"/>
                  </a:lnTo>
                  <a:lnTo>
                    <a:pt x="34152" y="28532"/>
                  </a:lnTo>
                  <a:lnTo>
                    <a:pt x="33896" y="28902"/>
                  </a:lnTo>
                  <a:lnTo>
                    <a:pt x="33654" y="29272"/>
                  </a:lnTo>
                  <a:lnTo>
                    <a:pt x="33384" y="29627"/>
                  </a:lnTo>
                  <a:lnTo>
                    <a:pt x="33113" y="29983"/>
                  </a:lnTo>
                  <a:lnTo>
                    <a:pt x="32843" y="30325"/>
                  </a:lnTo>
                  <a:lnTo>
                    <a:pt x="32544" y="30666"/>
                  </a:lnTo>
                  <a:lnTo>
                    <a:pt x="32260" y="30993"/>
                  </a:lnTo>
                  <a:lnTo>
                    <a:pt x="31946" y="31321"/>
                  </a:lnTo>
                  <a:lnTo>
                    <a:pt x="31633" y="31648"/>
                  </a:lnTo>
                  <a:lnTo>
                    <a:pt x="31320" y="31947"/>
                  </a:lnTo>
                  <a:lnTo>
                    <a:pt x="30993" y="32260"/>
                  </a:lnTo>
                  <a:lnTo>
                    <a:pt x="30666" y="32545"/>
                  </a:lnTo>
                  <a:lnTo>
                    <a:pt x="30324" y="32843"/>
                  </a:lnTo>
                  <a:lnTo>
                    <a:pt x="29983" y="33114"/>
                  </a:lnTo>
                  <a:lnTo>
                    <a:pt x="29627" y="33384"/>
                  </a:lnTo>
                  <a:lnTo>
                    <a:pt x="29257" y="33654"/>
                  </a:lnTo>
                  <a:lnTo>
                    <a:pt x="28901" y="33911"/>
                  </a:lnTo>
                  <a:lnTo>
                    <a:pt x="28531" y="34152"/>
                  </a:lnTo>
                  <a:lnTo>
                    <a:pt x="28147" y="34380"/>
                  </a:lnTo>
                  <a:lnTo>
                    <a:pt x="27763" y="34608"/>
                  </a:lnTo>
                  <a:lnTo>
                    <a:pt x="27364" y="34836"/>
                  </a:lnTo>
                  <a:lnTo>
                    <a:pt x="26966" y="35035"/>
                  </a:lnTo>
                  <a:lnTo>
                    <a:pt x="26568" y="35248"/>
                  </a:lnTo>
                  <a:lnTo>
                    <a:pt x="26169" y="35433"/>
                  </a:lnTo>
                  <a:lnTo>
                    <a:pt x="25742" y="35618"/>
                  </a:lnTo>
                  <a:lnTo>
                    <a:pt x="25330" y="35789"/>
                  </a:lnTo>
                  <a:lnTo>
                    <a:pt x="24903" y="35945"/>
                  </a:lnTo>
                  <a:lnTo>
                    <a:pt x="24476" y="36102"/>
                  </a:lnTo>
                  <a:lnTo>
                    <a:pt x="24049" y="36230"/>
                  </a:lnTo>
                  <a:lnTo>
                    <a:pt x="23608" y="36372"/>
                  </a:lnTo>
                  <a:lnTo>
                    <a:pt x="23167" y="36486"/>
                  </a:lnTo>
                  <a:lnTo>
                    <a:pt x="22726" y="36600"/>
                  </a:lnTo>
                  <a:lnTo>
                    <a:pt x="22270" y="36700"/>
                  </a:lnTo>
                  <a:lnTo>
                    <a:pt x="21815" y="36785"/>
                  </a:lnTo>
                  <a:lnTo>
                    <a:pt x="21359" y="36856"/>
                  </a:lnTo>
                  <a:lnTo>
                    <a:pt x="20890" y="36927"/>
                  </a:lnTo>
                  <a:lnTo>
                    <a:pt x="20435" y="36970"/>
                  </a:lnTo>
                  <a:lnTo>
                    <a:pt x="19965" y="37013"/>
                  </a:lnTo>
                  <a:lnTo>
                    <a:pt x="19495" y="37041"/>
                  </a:lnTo>
                  <a:lnTo>
                    <a:pt x="19012" y="37070"/>
                  </a:lnTo>
                  <a:lnTo>
                    <a:pt x="18542" y="37070"/>
                  </a:lnTo>
                  <a:lnTo>
                    <a:pt x="18542" y="37070"/>
                  </a:lnTo>
                  <a:lnTo>
                    <a:pt x="18058" y="37070"/>
                  </a:lnTo>
                  <a:lnTo>
                    <a:pt x="17589" y="37041"/>
                  </a:lnTo>
                  <a:lnTo>
                    <a:pt x="17105" y="37013"/>
                  </a:lnTo>
                  <a:lnTo>
                    <a:pt x="16635" y="36970"/>
                  </a:lnTo>
                  <a:lnTo>
                    <a:pt x="16180" y="36927"/>
                  </a:lnTo>
                  <a:lnTo>
                    <a:pt x="15710" y="36856"/>
                  </a:lnTo>
                  <a:lnTo>
                    <a:pt x="15255" y="36785"/>
                  </a:lnTo>
                  <a:lnTo>
                    <a:pt x="14799" y="36700"/>
                  </a:lnTo>
                  <a:lnTo>
                    <a:pt x="14344" y="36600"/>
                  </a:lnTo>
                  <a:lnTo>
                    <a:pt x="13903" y="36486"/>
                  </a:lnTo>
                  <a:lnTo>
                    <a:pt x="13462" y="36372"/>
                  </a:lnTo>
                  <a:lnTo>
                    <a:pt x="13021" y="36230"/>
                  </a:lnTo>
                  <a:lnTo>
                    <a:pt x="12594" y="36102"/>
                  </a:lnTo>
                  <a:lnTo>
                    <a:pt x="12167" y="35945"/>
                  </a:lnTo>
                  <a:lnTo>
                    <a:pt x="11740" y="35789"/>
                  </a:lnTo>
                  <a:lnTo>
                    <a:pt x="11327" y="35618"/>
                  </a:lnTo>
                  <a:lnTo>
                    <a:pt x="10915" y="35433"/>
                  </a:lnTo>
                  <a:lnTo>
                    <a:pt x="10502" y="35248"/>
                  </a:lnTo>
                  <a:lnTo>
                    <a:pt x="10104" y="35035"/>
                  </a:lnTo>
                  <a:lnTo>
                    <a:pt x="9705" y="34836"/>
                  </a:lnTo>
                  <a:lnTo>
                    <a:pt x="9307" y="34608"/>
                  </a:lnTo>
                  <a:lnTo>
                    <a:pt x="8923" y="34380"/>
                  </a:lnTo>
                  <a:lnTo>
                    <a:pt x="8553" y="34152"/>
                  </a:lnTo>
                  <a:lnTo>
                    <a:pt x="8168" y="33911"/>
                  </a:lnTo>
                  <a:lnTo>
                    <a:pt x="7813" y="33654"/>
                  </a:lnTo>
                  <a:lnTo>
                    <a:pt x="7443" y="33384"/>
                  </a:lnTo>
                  <a:lnTo>
                    <a:pt x="7101" y="33114"/>
                  </a:lnTo>
                  <a:lnTo>
                    <a:pt x="6745" y="32843"/>
                  </a:lnTo>
                  <a:lnTo>
                    <a:pt x="6404" y="32545"/>
                  </a:lnTo>
                  <a:lnTo>
                    <a:pt x="6077" y="32260"/>
                  </a:lnTo>
                  <a:lnTo>
                    <a:pt x="5749" y="31947"/>
                  </a:lnTo>
                  <a:lnTo>
                    <a:pt x="5436" y="31648"/>
                  </a:lnTo>
                  <a:lnTo>
                    <a:pt x="5123" y="31321"/>
                  </a:lnTo>
                  <a:lnTo>
                    <a:pt x="4824" y="30993"/>
                  </a:lnTo>
                  <a:lnTo>
                    <a:pt x="4525" y="30666"/>
                  </a:lnTo>
                  <a:lnTo>
                    <a:pt x="4241" y="30325"/>
                  </a:lnTo>
                  <a:lnTo>
                    <a:pt x="3956" y="29983"/>
                  </a:lnTo>
                  <a:lnTo>
                    <a:pt x="3686" y="29627"/>
                  </a:lnTo>
                  <a:lnTo>
                    <a:pt x="3430" y="29272"/>
                  </a:lnTo>
                  <a:lnTo>
                    <a:pt x="3174" y="28902"/>
                  </a:lnTo>
                  <a:lnTo>
                    <a:pt x="2918" y="28532"/>
                  </a:lnTo>
                  <a:lnTo>
                    <a:pt x="2690" y="28147"/>
                  </a:lnTo>
                  <a:lnTo>
                    <a:pt x="2462" y="27763"/>
                  </a:lnTo>
                  <a:lnTo>
                    <a:pt x="2234" y="27365"/>
                  </a:lnTo>
                  <a:lnTo>
                    <a:pt x="2035" y="26981"/>
                  </a:lnTo>
                  <a:lnTo>
                    <a:pt x="1836" y="26568"/>
                  </a:lnTo>
                  <a:lnTo>
                    <a:pt x="1637" y="26169"/>
                  </a:lnTo>
                  <a:lnTo>
                    <a:pt x="1466" y="25757"/>
                  </a:lnTo>
                  <a:lnTo>
                    <a:pt x="1295" y="25330"/>
                  </a:lnTo>
                  <a:lnTo>
                    <a:pt x="1125" y="24903"/>
                  </a:lnTo>
                  <a:lnTo>
                    <a:pt x="982" y="24476"/>
                  </a:lnTo>
                  <a:lnTo>
                    <a:pt x="840" y="24049"/>
                  </a:lnTo>
                  <a:lnTo>
                    <a:pt x="712" y="23608"/>
                  </a:lnTo>
                  <a:lnTo>
                    <a:pt x="584" y="23167"/>
                  </a:lnTo>
                  <a:lnTo>
                    <a:pt x="484" y="22726"/>
                  </a:lnTo>
                  <a:lnTo>
                    <a:pt x="385" y="22270"/>
                  </a:lnTo>
                  <a:lnTo>
                    <a:pt x="299" y="21815"/>
                  </a:lnTo>
                  <a:lnTo>
                    <a:pt x="214" y="21360"/>
                  </a:lnTo>
                  <a:lnTo>
                    <a:pt x="157" y="20904"/>
                  </a:lnTo>
                  <a:lnTo>
                    <a:pt x="100" y="20435"/>
                  </a:lnTo>
                  <a:lnTo>
                    <a:pt x="57" y="19965"/>
                  </a:lnTo>
                  <a:lnTo>
                    <a:pt x="29" y="19496"/>
                  </a:lnTo>
                  <a:lnTo>
                    <a:pt x="15" y="19012"/>
                  </a:lnTo>
                  <a:lnTo>
                    <a:pt x="0" y="18542"/>
                  </a:lnTo>
                  <a:lnTo>
                    <a:pt x="0" y="18542"/>
                  </a:lnTo>
                  <a:lnTo>
                    <a:pt x="15" y="18058"/>
                  </a:lnTo>
                  <a:lnTo>
                    <a:pt x="29" y="17589"/>
                  </a:lnTo>
                  <a:lnTo>
                    <a:pt x="57" y="17105"/>
                  </a:lnTo>
                  <a:lnTo>
                    <a:pt x="100" y="16650"/>
                  </a:lnTo>
                  <a:lnTo>
                    <a:pt x="157" y="16180"/>
                  </a:lnTo>
                  <a:lnTo>
                    <a:pt x="214" y="15710"/>
                  </a:lnTo>
                  <a:lnTo>
                    <a:pt x="299" y="15255"/>
                  </a:lnTo>
                  <a:lnTo>
                    <a:pt x="385" y="14800"/>
                  </a:lnTo>
                  <a:lnTo>
                    <a:pt x="484" y="14359"/>
                  </a:lnTo>
                  <a:lnTo>
                    <a:pt x="584" y="13903"/>
                  </a:lnTo>
                  <a:lnTo>
                    <a:pt x="712" y="13462"/>
                  </a:lnTo>
                  <a:lnTo>
                    <a:pt x="840" y="13021"/>
                  </a:lnTo>
                  <a:lnTo>
                    <a:pt x="982" y="12594"/>
                  </a:lnTo>
                  <a:lnTo>
                    <a:pt x="1125" y="12167"/>
                  </a:lnTo>
                  <a:lnTo>
                    <a:pt x="1295" y="11740"/>
                  </a:lnTo>
                  <a:lnTo>
                    <a:pt x="1466" y="11328"/>
                  </a:lnTo>
                  <a:lnTo>
                    <a:pt x="1637" y="10915"/>
                  </a:lnTo>
                  <a:lnTo>
                    <a:pt x="1836" y="10502"/>
                  </a:lnTo>
                  <a:lnTo>
                    <a:pt x="2035" y="10104"/>
                  </a:lnTo>
                  <a:lnTo>
                    <a:pt x="2234" y="9705"/>
                  </a:lnTo>
                  <a:lnTo>
                    <a:pt x="2462" y="9307"/>
                  </a:lnTo>
                  <a:lnTo>
                    <a:pt x="2690" y="8923"/>
                  </a:lnTo>
                  <a:lnTo>
                    <a:pt x="2918" y="8553"/>
                  </a:lnTo>
                  <a:lnTo>
                    <a:pt x="3174" y="8183"/>
                  </a:lnTo>
                  <a:lnTo>
                    <a:pt x="3430" y="7813"/>
                  </a:lnTo>
                  <a:lnTo>
                    <a:pt x="3686" y="7443"/>
                  </a:lnTo>
                  <a:lnTo>
                    <a:pt x="3956" y="7101"/>
                  </a:lnTo>
                  <a:lnTo>
                    <a:pt x="4241" y="6746"/>
                  </a:lnTo>
                  <a:lnTo>
                    <a:pt x="4525" y="6404"/>
                  </a:lnTo>
                  <a:lnTo>
                    <a:pt x="4824" y="6077"/>
                  </a:lnTo>
                  <a:lnTo>
                    <a:pt x="5123" y="5750"/>
                  </a:lnTo>
                  <a:lnTo>
                    <a:pt x="5436" y="5436"/>
                  </a:lnTo>
                  <a:lnTo>
                    <a:pt x="5749" y="5123"/>
                  </a:lnTo>
                  <a:lnTo>
                    <a:pt x="6077" y="4825"/>
                  </a:lnTo>
                  <a:lnTo>
                    <a:pt x="6404" y="4526"/>
                  </a:lnTo>
                  <a:lnTo>
                    <a:pt x="6745" y="4241"/>
                  </a:lnTo>
                  <a:lnTo>
                    <a:pt x="7101" y="3957"/>
                  </a:lnTo>
                  <a:lnTo>
                    <a:pt x="7443" y="3686"/>
                  </a:lnTo>
                  <a:lnTo>
                    <a:pt x="7813" y="3430"/>
                  </a:lnTo>
                  <a:lnTo>
                    <a:pt x="8168" y="3174"/>
                  </a:lnTo>
                  <a:lnTo>
                    <a:pt x="8553" y="2932"/>
                  </a:lnTo>
                  <a:lnTo>
                    <a:pt x="8923" y="2690"/>
                  </a:lnTo>
                  <a:lnTo>
                    <a:pt x="9307" y="2462"/>
                  </a:lnTo>
                  <a:lnTo>
                    <a:pt x="9705" y="2249"/>
                  </a:lnTo>
                  <a:lnTo>
                    <a:pt x="10104" y="2036"/>
                  </a:lnTo>
                  <a:lnTo>
                    <a:pt x="10502" y="1836"/>
                  </a:lnTo>
                  <a:lnTo>
                    <a:pt x="10915" y="1637"/>
                  </a:lnTo>
                  <a:lnTo>
                    <a:pt x="11327" y="1466"/>
                  </a:lnTo>
                  <a:lnTo>
                    <a:pt x="11740" y="1296"/>
                  </a:lnTo>
                  <a:lnTo>
                    <a:pt x="12167" y="1125"/>
                  </a:lnTo>
                  <a:lnTo>
                    <a:pt x="12594" y="983"/>
                  </a:lnTo>
                  <a:lnTo>
                    <a:pt x="13021" y="840"/>
                  </a:lnTo>
                  <a:lnTo>
                    <a:pt x="13462" y="712"/>
                  </a:lnTo>
                  <a:lnTo>
                    <a:pt x="13903" y="584"/>
                  </a:lnTo>
                  <a:lnTo>
                    <a:pt x="14344" y="484"/>
                  </a:lnTo>
                  <a:lnTo>
                    <a:pt x="14799" y="385"/>
                  </a:lnTo>
                  <a:lnTo>
                    <a:pt x="15255" y="299"/>
                  </a:lnTo>
                  <a:lnTo>
                    <a:pt x="15710" y="214"/>
                  </a:lnTo>
                  <a:lnTo>
                    <a:pt x="16180" y="157"/>
                  </a:lnTo>
                  <a:lnTo>
                    <a:pt x="16635" y="100"/>
                  </a:lnTo>
                  <a:lnTo>
                    <a:pt x="17105" y="58"/>
                  </a:lnTo>
                  <a:lnTo>
                    <a:pt x="17589" y="29"/>
                  </a:lnTo>
                  <a:lnTo>
                    <a:pt x="18058" y="15"/>
                  </a:lnTo>
                  <a:lnTo>
                    <a:pt x="18542" y="1"/>
                  </a:lnTo>
                  <a:lnTo>
                    <a:pt x="18542" y="1"/>
                  </a:lnTo>
                  <a:lnTo>
                    <a:pt x="19012" y="15"/>
                  </a:lnTo>
                  <a:lnTo>
                    <a:pt x="19495" y="29"/>
                  </a:lnTo>
                  <a:lnTo>
                    <a:pt x="19965" y="58"/>
                  </a:lnTo>
                  <a:lnTo>
                    <a:pt x="20435" y="100"/>
                  </a:lnTo>
                  <a:lnTo>
                    <a:pt x="20890" y="157"/>
                  </a:lnTo>
                  <a:lnTo>
                    <a:pt x="21359" y="214"/>
                  </a:lnTo>
                  <a:lnTo>
                    <a:pt x="21815" y="299"/>
                  </a:lnTo>
                  <a:lnTo>
                    <a:pt x="22270" y="385"/>
                  </a:lnTo>
                  <a:lnTo>
                    <a:pt x="22726" y="484"/>
                  </a:lnTo>
                  <a:lnTo>
                    <a:pt x="23167" y="584"/>
                  </a:lnTo>
                  <a:lnTo>
                    <a:pt x="23608" y="712"/>
                  </a:lnTo>
                  <a:lnTo>
                    <a:pt x="24049" y="840"/>
                  </a:lnTo>
                  <a:lnTo>
                    <a:pt x="24476" y="983"/>
                  </a:lnTo>
                  <a:lnTo>
                    <a:pt x="24903" y="1125"/>
                  </a:lnTo>
                  <a:lnTo>
                    <a:pt x="25330" y="1296"/>
                  </a:lnTo>
                  <a:lnTo>
                    <a:pt x="25742" y="1466"/>
                  </a:lnTo>
                  <a:lnTo>
                    <a:pt x="26169" y="1637"/>
                  </a:lnTo>
                  <a:lnTo>
                    <a:pt x="26568" y="1836"/>
                  </a:lnTo>
                  <a:lnTo>
                    <a:pt x="26966" y="2036"/>
                  </a:lnTo>
                  <a:lnTo>
                    <a:pt x="27364" y="2249"/>
                  </a:lnTo>
                  <a:lnTo>
                    <a:pt x="27763" y="2462"/>
                  </a:lnTo>
                  <a:lnTo>
                    <a:pt x="28147" y="2690"/>
                  </a:lnTo>
                  <a:lnTo>
                    <a:pt x="28531" y="2932"/>
                  </a:lnTo>
                  <a:lnTo>
                    <a:pt x="28901" y="3174"/>
                  </a:lnTo>
                  <a:lnTo>
                    <a:pt x="29257" y="3430"/>
                  </a:lnTo>
                  <a:lnTo>
                    <a:pt x="29627" y="3686"/>
                  </a:lnTo>
                  <a:lnTo>
                    <a:pt x="29983" y="3957"/>
                  </a:lnTo>
                  <a:lnTo>
                    <a:pt x="30324" y="4241"/>
                  </a:lnTo>
                  <a:lnTo>
                    <a:pt x="30666" y="4526"/>
                  </a:lnTo>
                  <a:lnTo>
                    <a:pt x="30993" y="4825"/>
                  </a:lnTo>
                  <a:lnTo>
                    <a:pt x="31320" y="5123"/>
                  </a:lnTo>
                  <a:lnTo>
                    <a:pt x="31633" y="5436"/>
                  </a:lnTo>
                  <a:lnTo>
                    <a:pt x="31946" y="5750"/>
                  </a:lnTo>
                  <a:lnTo>
                    <a:pt x="32260" y="6077"/>
                  </a:lnTo>
                  <a:lnTo>
                    <a:pt x="32544" y="6404"/>
                  </a:lnTo>
                  <a:lnTo>
                    <a:pt x="32843" y="6746"/>
                  </a:lnTo>
                  <a:lnTo>
                    <a:pt x="33113" y="7101"/>
                  </a:lnTo>
                  <a:lnTo>
                    <a:pt x="33384" y="7443"/>
                  </a:lnTo>
                  <a:lnTo>
                    <a:pt x="33654" y="7813"/>
                  </a:lnTo>
                  <a:lnTo>
                    <a:pt x="33896" y="8183"/>
                  </a:lnTo>
                  <a:lnTo>
                    <a:pt x="34152" y="8553"/>
                  </a:lnTo>
                  <a:lnTo>
                    <a:pt x="34380" y="8923"/>
                  </a:lnTo>
                  <a:lnTo>
                    <a:pt x="34607" y="9307"/>
                  </a:lnTo>
                  <a:lnTo>
                    <a:pt x="34835" y="9705"/>
                  </a:lnTo>
                  <a:lnTo>
                    <a:pt x="35034" y="10104"/>
                  </a:lnTo>
                  <a:lnTo>
                    <a:pt x="35234" y="10502"/>
                  </a:lnTo>
                  <a:lnTo>
                    <a:pt x="35433" y="10915"/>
                  </a:lnTo>
                  <a:lnTo>
                    <a:pt x="35618" y="11328"/>
                  </a:lnTo>
                  <a:lnTo>
                    <a:pt x="35789" y="11740"/>
                  </a:lnTo>
                  <a:lnTo>
                    <a:pt x="35945" y="12167"/>
                  </a:lnTo>
                  <a:lnTo>
                    <a:pt x="36087" y="12594"/>
                  </a:lnTo>
                  <a:lnTo>
                    <a:pt x="36230" y="13021"/>
                  </a:lnTo>
                  <a:lnTo>
                    <a:pt x="36358" y="13462"/>
                  </a:lnTo>
                  <a:lnTo>
                    <a:pt x="36486" y="13903"/>
                  </a:lnTo>
                  <a:lnTo>
                    <a:pt x="36600" y="14359"/>
                  </a:lnTo>
                  <a:lnTo>
                    <a:pt x="36685" y="14800"/>
                  </a:lnTo>
                  <a:lnTo>
                    <a:pt x="36785" y="15255"/>
                  </a:lnTo>
                  <a:lnTo>
                    <a:pt x="36856" y="15710"/>
                  </a:lnTo>
                  <a:lnTo>
                    <a:pt x="36913" y="16180"/>
                  </a:lnTo>
                  <a:lnTo>
                    <a:pt x="36970" y="16650"/>
                  </a:lnTo>
                  <a:lnTo>
                    <a:pt x="37012" y="17105"/>
                  </a:lnTo>
                  <a:lnTo>
                    <a:pt x="37041" y="17589"/>
                  </a:lnTo>
                  <a:lnTo>
                    <a:pt x="37055" y="18058"/>
                  </a:lnTo>
                  <a:lnTo>
                    <a:pt x="37069" y="185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1577563" y="3298975"/>
              <a:ext cx="649625" cy="649975"/>
            </a:xfrm>
            <a:custGeom>
              <a:avLst/>
              <a:gdLst/>
              <a:ahLst/>
              <a:cxnLst/>
              <a:rect l="l" t="t" r="r" b="b"/>
              <a:pathLst>
                <a:path w="25985" h="25999" extrusionOk="0">
                  <a:moveTo>
                    <a:pt x="13746" y="0"/>
                  </a:moveTo>
                  <a:lnTo>
                    <a:pt x="13604" y="2377"/>
                  </a:lnTo>
                  <a:lnTo>
                    <a:pt x="14145" y="2419"/>
                  </a:lnTo>
                  <a:lnTo>
                    <a:pt x="14401" y="57"/>
                  </a:lnTo>
                  <a:lnTo>
                    <a:pt x="13746" y="0"/>
                  </a:lnTo>
                  <a:close/>
                  <a:moveTo>
                    <a:pt x="11142" y="100"/>
                  </a:moveTo>
                  <a:lnTo>
                    <a:pt x="10815" y="157"/>
                  </a:lnTo>
                  <a:lnTo>
                    <a:pt x="10502" y="214"/>
                  </a:lnTo>
                  <a:lnTo>
                    <a:pt x="10943" y="2547"/>
                  </a:lnTo>
                  <a:lnTo>
                    <a:pt x="11470" y="2462"/>
                  </a:lnTo>
                  <a:lnTo>
                    <a:pt x="11142" y="100"/>
                  </a:lnTo>
                  <a:close/>
                  <a:moveTo>
                    <a:pt x="16948" y="598"/>
                  </a:moveTo>
                  <a:lnTo>
                    <a:pt x="16222" y="2875"/>
                  </a:lnTo>
                  <a:lnTo>
                    <a:pt x="16735" y="3046"/>
                  </a:lnTo>
                  <a:lnTo>
                    <a:pt x="17574" y="811"/>
                  </a:lnTo>
                  <a:lnTo>
                    <a:pt x="16948" y="598"/>
                  </a:lnTo>
                  <a:close/>
                  <a:moveTo>
                    <a:pt x="7997" y="968"/>
                  </a:moveTo>
                  <a:lnTo>
                    <a:pt x="7400" y="1224"/>
                  </a:lnTo>
                  <a:lnTo>
                    <a:pt x="8424" y="3387"/>
                  </a:lnTo>
                  <a:lnTo>
                    <a:pt x="8908" y="3159"/>
                  </a:lnTo>
                  <a:lnTo>
                    <a:pt x="7997" y="968"/>
                  </a:lnTo>
                  <a:close/>
                  <a:moveTo>
                    <a:pt x="19908" y="1978"/>
                  </a:moveTo>
                  <a:lnTo>
                    <a:pt x="18641" y="3999"/>
                  </a:lnTo>
                  <a:lnTo>
                    <a:pt x="19083" y="4298"/>
                  </a:lnTo>
                  <a:lnTo>
                    <a:pt x="20449" y="2334"/>
                  </a:lnTo>
                  <a:lnTo>
                    <a:pt x="19908" y="1978"/>
                  </a:lnTo>
                  <a:close/>
                  <a:moveTo>
                    <a:pt x="5166" y="2576"/>
                  </a:moveTo>
                  <a:lnTo>
                    <a:pt x="4910" y="2775"/>
                  </a:lnTo>
                  <a:lnTo>
                    <a:pt x="4653" y="2989"/>
                  </a:lnTo>
                  <a:lnTo>
                    <a:pt x="6176" y="4810"/>
                  </a:lnTo>
                  <a:lnTo>
                    <a:pt x="6603" y="4483"/>
                  </a:lnTo>
                  <a:lnTo>
                    <a:pt x="5166" y="2576"/>
                  </a:lnTo>
                  <a:close/>
                  <a:moveTo>
                    <a:pt x="22427" y="4056"/>
                  </a:moveTo>
                  <a:lnTo>
                    <a:pt x="20691" y="5692"/>
                  </a:lnTo>
                  <a:lnTo>
                    <a:pt x="21046" y="6091"/>
                  </a:lnTo>
                  <a:lnTo>
                    <a:pt x="22868" y="4525"/>
                  </a:lnTo>
                  <a:lnTo>
                    <a:pt x="22427" y="4056"/>
                  </a:lnTo>
                  <a:close/>
                  <a:moveTo>
                    <a:pt x="2818" y="4838"/>
                  </a:moveTo>
                  <a:lnTo>
                    <a:pt x="2434" y="5365"/>
                  </a:lnTo>
                  <a:lnTo>
                    <a:pt x="4355" y="6760"/>
                  </a:lnTo>
                  <a:lnTo>
                    <a:pt x="4682" y="6333"/>
                  </a:lnTo>
                  <a:lnTo>
                    <a:pt x="2818" y="4838"/>
                  </a:lnTo>
                  <a:close/>
                  <a:moveTo>
                    <a:pt x="24348" y="6674"/>
                  </a:moveTo>
                  <a:lnTo>
                    <a:pt x="22270" y="7841"/>
                  </a:lnTo>
                  <a:lnTo>
                    <a:pt x="22512" y="8311"/>
                  </a:lnTo>
                  <a:lnTo>
                    <a:pt x="24661" y="7258"/>
                  </a:lnTo>
                  <a:lnTo>
                    <a:pt x="24504" y="6959"/>
                  </a:lnTo>
                  <a:lnTo>
                    <a:pt x="24348" y="6674"/>
                  </a:lnTo>
                  <a:close/>
                  <a:moveTo>
                    <a:pt x="1110" y="7628"/>
                  </a:moveTo>
                  <a:lnTo>
                    <a:pt x="854" y="8225"/>
                  </a:lnTo>
                  <a:lnTo>
                    <a:pt x="3074" y="9093"/>
                  </a:lnTo>
                  <a:lnTo>
                    <a:pt x="3287" y="8609"/>
                  </a:lnTo>
                  <a:lnTo>
                    <a:pt x="1110" y="7628"/>
                  </a:lnTo>
                  <a:close/>
                  <a:moveTo>
                    <a:pt x="25557" y="9705"/>
                  </a:moveTo>
                  <a:lnTo>
                    <a:pt x="23252" y="10303"/>
                  </a:lnTo>
                  <a:lnTo>
                    <a:pt x="23380" y="10829"/>
                  </a:lnTo>
                  <a:lnTo>
                    <a:pt x="25714" y="10331"/>
                  </a:lnTo>
                  <a:lnTo>
                    <a:pt x="25557" y="9705"/>
                  </a:lnTo>
                  <a:close/>
                  <a:moveTo>
                    <a:pt x="157" y="10744"/>
                  </a:moveTo>
                  <a:lnTo>
                    <a:pt x="57" y="11384"/>
                  </a:lnTo>
                  <a:lnTo>
                    <a:pt x="2419" y="11683"/>
                  </a:lnTo>
                  <a:lnTo>
                    <a:pt x="2505" y="11142"/>
                  </a:lnTo>
                  <a:lnTo>
                    <a:pt x="157" y="10744"/>
                  </a:lnTo>
                  <a:close/>
                  <a:moveTo>
                    <a:pt x="25557" y="12950"/>
                  </a:moveTo>
                  <a:lnTo>
                    <a:pt x="23593" y="12992"/>
                  </a:lnTo>
                  <a:lnTo>
                    <a:pt x="23579" y="13519"/>
                  </a:lnTo>
                  <a:lnTo>
                    <a:pt x="25970" y="13647"/>
                  </a:lnTo>
                  <a:lnTo>
                    <a:pt x="25984" y="13305"/>
                  </a:lnTo>
                  <a:lnTo>
                    <a:pt x="25984" y="12950"/>
                  </a:lnTo>
                  <a:close/>
                  <a:moveTo>
                    <a:pt x="2377" y="13818"/>
                  </a:moveTo>
                  <a:lnTo>
                    <a:pt x="0" y="13988"/>
                  </a:lnTo>
                  <a:lnTo>
                    <a:pt x="29" y="14316"/>
                  </a:lnTo>
                  <a:lnTo>
                    <a:pt x="71" y="14643"/>
                  </a:lnTo>
                  <a:lnTo>
                    <a:pt x="2434" y="14344"/>
                  </a:lnTo>
                  <a:lnTo>
                    <a:pt x="2377" y="13818"/>
                  </a:lnTo>
                  <a:close/>
                  <a:moveTo>
                    <a:pt x="23266" y="15625"/>
                  </a:moveTo>
                  <a:lnTo>
                    <a:pt x="23124" y="16151"/>
                  </a:lnTo>
                  <a:lnTo>
                    <a:pt x="25401" y="16849"/>
                  </a:lnTo>
                  <a:lnTo>
                    <a:pt x="25571" y="16222"/>
                  </a:lnTo>
                  <a:lnTo>
                    <a:pt x="23266" y="15625"/>
                  </a:lnTo>
                  <a:close/>
                  <a:moveTo>
                    <a:pt x="2917" y="16422"/>
                  </a:moveTo>
                  <a:lnTo>
                    <a:pt x="655" y="17190"/>
                  </a:lnTo>
                  <a:lnTo>
                    <a:pt x="769" y="17489"/>
                  </a:lnTo>
                  <a:lnTo>
                    <a:pt x="883" y="17802"/>
                  </a:lnTo>
                  <a:lnTo>
                    <a:pt x="3102" y="16920"/>
                  </a:lnTo>
                  <a:lnTo>
                    <a:pt x="2917" y="16422"/>
                  </a:lnTo>
                  <a:close/>
                  <a:moveTo>
                    <a:pt x="22284" y="18101"/>
                  </a:moveTo>
                  <a:lnTo>
                    <a:pt x="22014" y="18570"/>
                  </a:lnTo>
                  <a:lnTo>
                    <a:pt x="24049" y="19823"/>
                  </a:lnTo>
                  <a:lnTo>
                    <a:pt x="24220" y="19538"/>
                  </a:lnTo>
                  <a:lnTo>
                    <a:pt x="24376" y="19253"/>
                  </a:lnTo>
                  <a:lnTo>
                    <a:pt x="22284" y="18101"/>
                  </a:lnTo>
                  <a:close/>
                  <a:moveTo>
                    <a:pt x="4084" y="18812"/>
                  </a:moveTo>
                  <a:lnTo>
                    <a:pt x="2092" y="20121"/>
                  </a:lnTo>
                  <a:lnTo>
                    <a:pt x="2462" y="20648"/>
                  </a:lnTo>
                  <a:lnTo>
                    <a:pt x="4383" y="19239"/>
                  </a:lnTo>
                  <a:lnTo>
                    <a:pt x="4084" y="18812"/>
                  </a:lnTo>
                  <a:close/>
                  <a:moveTo>
                    <a:pt x="20719" y="20264"/>
                  </a:moveTo>
                  <a:lnTo>
                    <a:pt x="20349" y="20634"/>
                  </a:lnTo>
                  <a:lnTo>
                    <a:pt x="22000" y="22356"/>
                  </a:lnTo>
                  <a:lnTo>
                    <a:pt x="22455" y="21886"/>
                  </a:lnTo>
                  <a:lnTo>
                    <a:pt x="20719" y="20264"/>
                  </a:lnTo>
                  <a:close/>
                  <a:moveTo>
                    <a:pt x="5806" y="20833"/>
                  </a:moveTo>
                  <a:lnTo>
                    <a:pt x="4198" y="22597"/>
                  </a:lnTo>
                  <a:lnTo>
                    <a:pt x="4696" y="23024"/>
                  </a:lnTo>
                  <a:lnTo>
                    <a:pt x="6204" y="21189"/>
                  </a:lnTo>
                  <a:lnTo>
                    <a:pt x="5806" y="20833"/>
                  </a:lnTo>
                  <a:close/>
                  <a:moveTo>
                    <a:pt x="18670" y="21957"/>
                  </a:moveTo>
                  <a:lnTo>
                    <a:pt x="18215" y="22227"/>
                  </a:lnTo>
                  <a:lnTo>
                    <a:pt x="19396" y="24305"/>
                  </a:lnTo>
                  <a:lnTo>
                    <a:pt x="19951" y="23964"/>
                  </a:lnTo>
                  <a:lnTo>
                    <a:pt x="18670" y="21957"/>
                  </a:lnTo>
                  <a:close/>
                  <a:moveTo>
                    <a:pt x="7983" y="22370"/>
                  </a:moveTo>
                  <a:lnTo>
                    <a:pt x="6859" y="24476"/>
                  </a:lnTo>
                  <a:lnTo>
                    <a:pt x="7442" y="24775"/>
                  </a:lnTo>
                  <a:lnTo>
                    <a:pt x="8453" y="22612"/>
                  </a:lnTo>
                  <a:lnTo>
                    <a:pt x="7983" y="22370"/>
                  </a:lnTo>
                  <a:close/>
                  <a:moveTo>
                    <a:pt x="16265" y="23095"/>
                  </a:moveTo>
                  <a:lnTo>
                    <a:pt x="15753" y="23252"/>
                  </a:lnTo>
                  <a:lnTo>
                    <a:pt x="16379" y="25543"/>
                  </a:lnTo>
                  <a:lnTo>
                    <a:pt x="17005" y="25358"/>
                  </a:lnTo>
                  <a:lnTo>
                    <a:pt x="16265" y="23095"/>
                  </a:lnTo>
                  <a:close/>
                  <a:moveTo>
                    <a:pt x="10473" y="23323"/>
                  </a:moveTo>
                  <a:lnTo>
                    <a:pt x="9904" y="25643"/>
                  </a:lnTo>
                  <a:lnTo>
                    <a:pt x="10545" y="25771"/>
                  </a:lnTo>
                  <a:lnTo>
                    <a:pt x="10986" y="23423"/>
                  </a:lnTo>
                  <a:lnTo>
                    <a:pt x="10473" y="23323"/>
                  </a:lnTo>
                  <a:close/>
                  <a:moveTo>
                    <a:pt x="13647" y="23594"/>
                  </a:moveTo>
                  <a:lnTo>
                    <a:pt x="13120" y="23608"/>
                  </a:lnTo>
                  <a:lnTo>
                    <a:pt x="13149" y="25998"/>
                  </a:lnTo>
                  <a:lnTo>
                    <a:pt x="13803" y="25970"/>
                  </a:lnTo>
                  <a:lnTo>
                    <a:pt x="13647" y="2359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1905563" y="3888800"/>
              <a:ext cx="17100" cy="60150"/>
            </a:xfrm>
            <a:custGeom>
              <a:avLst/>
              <a:gdLst/>
              <a:ahLst/>
              <a:cxnLst/>
              <a:rect l="l" t="t" r="r" b="b"/>
              <a:pathLst>
                <a:path w="684" h="2406" fill="none" extrusionOk="0">
                  <a:moveTo>
                    <a:pt x="29" y="2405"/>
                  </a:moveTo>
                  <a:lnTo>
                    <a:pt x="0" y="15"/>
                  </a:lnTo>
                  <a:lnTo>
                    <a:pt x="0" y="15"/>
                  </a:lnTo>
                  <a:lnTo>
                    <a:pt x="527" y="1"/>
                  </a:lnTo>
                  <a:lnTo>
                    <a:pt x="683" y="2377"/>
                  </a:lnTo>
                  <a:lnTo>
                    <a:pt x="683" y="2377"/>
                  </a:lnTo>
                  <a:lnTo>
                    <a:pt x="29" y="24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1825163" y="3882050"/>
              <a:ext cx="27050" cy="61200"/>
            </a:xfrm>
            <a:custGeom>
              <a:avLst/>
              <a:gdLst/>
              <a:ahLst/>
              <a:cxnLst/>
              <a:rect l="l" t="t" r="r" b="b"/>
              <a:pathLst>
                <a:path w="1082" h="2448" fill="none" extrusionOk="0">
                  <a:moveTo>
                    <a:pt x="641" y="2448"/>
                  </a:moveTo>
                  <a:lnTo>
                    <a:pt x="641" y="2448"/>
                  </a:lnTo>
                  <a:lnTo>
                    <a:pt x="0" y="2320"/>
                  </a:lnTo>
                  <a:lnTo>
                    <a:pt x="569" y="0"/>
                  </a:lnTo>
                  <a:lnTo>
                    <a:pt x="569" y="0"/>
                  </a:lnTo>
                  <a:lnTo>
                    <a:pt x="1082" y="100"/>
                  </a:lnTo>
                  <a:lnTo>
                    <a:pt x="641" y="24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1971363" y="3876350"/>
              <a:ext cx="31325" cy="61225"/>
            </a:xfrm>
            <a:custGeom>
              <a:avLst/>
              <a:gdLst/>
              <a:ahLst/>
              <a:cxnLst/>
              <a:rect l="l" t="t" r="r" b="b"/>
              <a:pathLst>
                <a:path w="1253" h="2449" fill="none" extrusionOk="0">
                  <a:moveTo>
                    <a:pt x="627" y="2448"/>
                  </a:moveTo>
                  <a:lnTo>
                    <a:pt x="1" y="157"/>
                  </a:lnTo>
                  <a:lnTo>
                    <a:pt x="1" y="157"/>
                  </a:lnTo>
                  <a:lnTo>
                    <a:pt x="513" y="0"/>
                  </a:lnTo>
                  <a:lnTo>
                    <a:pt x="1253" y="2263"/>
                  </a:lnTo>
                  <a:lnTo>
                    <a:pt x="1253" y="2263"/>
                  </a:lnTo>
                  <a:lnTo>
                    <a:pt x="627" y="24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1749038" y="3858200"/>
              <a:ext cx="39850" cy="60150"/>
            </a:xfrm>
            <a:custGeom>
              <a:avLst/>
              <a:gdLst/>
              <a:ahLst/>
              <a:cxnLst/>
              <a:rect l="l" t="t" r="r" b="b"/>
              <a:pathLst>
                <a:path w="1594" h="2406" fill="none" extrusionOk="0">
                  <a:moveTo>
                    <a:pt x="583" y="2406"/>
                  </a:moveTo>
                  <a:lnTo>
                    <a:pt x="583" y="2406"/>
                  </a:lnTo>
                  <a:lnTo>
                    <a:pt x="0" y="2107"/>
                  </a:lnTo>
                  <a:lnTo>
                    <a:pt x="1124" y="1"/>
                  </a:lnTo>
                  <a:lnTo>
                    <a:pt x="1124" y="1"/>
                  </a:lnTo>
                  <a:lnTo>
                    <a:pt x="1594" y="243"/>
                  </a:lnTo>
                  <a:lnTo>
                    <a:pt x="583" y="240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2032913" y="3847900"/>
              <a:ext cx="43425" cy="58725"/>
            </a:xfrm>
            <a:custGeom>
              <a:avLst/>
              <a:gdLst/>
              <a:ahLst/>
              <a:cxnLst/>
              <a:rect l="l" t="t" r="r" b="b"/>
              <a:pathLst>
                <a:path w="1737" h="2349" fill="none" extrusionOk="0">
                  <a:moveTo>
                    <a:pt x="1182" y="2348"/>
                  </a:moveTo>
                  <a:lnTo>
                    <a:pt x="1" y="270"/>
                  </a:lnTo>
                  <a:lnTo>
                    <a:pt x="1" y="270"/>
                  </a:lnTo>
                  <a:lnTo>
                    <a:pt x="456" y="0"/>
                  </a:lnTo>
                  <a:lnTo>
                    <a:pt x="1737" y="2007"/>
                  </a:lnTo>
                  <a:lnTo>
                    <a:pt x="1737" y="2007"/>
                  </a:lnTo>
                  <a:lnTo>
                    <a:pt x="1182" y="23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8"/>
            <p:cNvSpPr/>
            <p:nvPr/>
          </p:nvSpPr>
          <p:spPr>
            <a:xfrm>
              <a:off x="1682513" y="3819775"/>
              <a:ext cx="50175" cy="54825"/>
            </a:xfrm>
            <a:custGeom>
              <a:avLst/>
              <a:gdLst/>
              <a:ahLst/>
              <a:cxnLst/>
              <a:rect l="l" t="t" r="r" b="b"/>
              <a:pathLst>
                <a:path w="2007" h="2193" fill="none" extrusionOk="0">
                  <a:moveTo>
                    <a:pt x="498" y="2192"/>
                  </a:moveTo>
                  <a:lnTo>
                    <a:pt x="498" y="2192"/>
                  </a:lnTo>
                  <a:lnTo>
                    <a:pt x="0" y="1765"/>
                  </a:lnTo>
                  <a:lnTo>
                    <a:pt x="1608" y="1"/>
                  </a:lnTo>
                  <a:lnTo>
                    <a:pt x="1608" y="1"/>
                  </a:lnTo>
                  <a:lnTo>
                    <a:pt x="2006" y="357"/>
                  </a:lnTo>
                  <a:lnTo>
                    <a:pt x="498" y="21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8"/>
            <p:cNvSpPr/>
            <p:nvPr/>
          </p:nvSpPr>
          <p:spPr>
            <a:xfrm>
              <a:off x="2086288" y="3805550"/>
              <a:ext cx="52675" cy="52325"/>
            </a:xfrm>
            <a:custGeom>
              <a:avLst/>
              <a:gdLst/>
              <a:ahLst/>
              <a:cxnLst/>
              <a:rect l="l" t="t" r="r" b="b"/>
              <a:pathLst>
                <a:path w="2107" h="2093" fill="none" extrusionOk="0">
                  <a:moveTo>
                    <a:pt x="1651" y="2093"/>
                  </a:moveTo>
                  <a:lnTo>
                    <a:pt x="0" y="371"/>
                  </a:lnTo>
                  <a:lnTo>
                    <a:pt x="0" y="371"/>
                  </a:lnTo>
                  <a:lnTo>
                    <a:pt x="370" y="1"/>
                  </a:lnTo>
                  <a:lnTo>
                    <a:pt x="2106" y="1623"/>
                  </a:lnTo>
                  <a:lnTo>
                    <a:pt x="2106" y="1623"/>
                  </a:lnTo>
                  <a:lnTo>
                    <a:pt x="1651" y="209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8"/>
            <p:cNvSpPr/>
            <p:nvPr/>
          </p:nvSpPr>
          <p:spPr>
            <a:xfrm>
              <a:off x="1629863" y="3769275"/>
              <a:ext cx="57300" cy="45900"/>
            </a:xfrm>
            <a:custGeom>
              <a:avLst/>
              <a:gdLst/>
              <a:ahLst/>
              <a:cxnLst/>
              <a:rect l="l" t="t" r="r" b="b"/>
              <a:pathLst>
                <a:path w="2292" h="1836" fill="none" extrusionOk="0">
                  <a:moveTo>
                    <a:pt x="370" y="1836"/>
                  </a:moveTo>
                  <a:lnTo>
                    <a:pt x="370" y="1836"/>
                  </a:lnTo>
                  <a:lnTo>
                    <a:pt x="0" y="1309"/>
                  </a:lnTo>
                  <a:lnTo>
                    <a:pt x="1992" y="0"/>
                  </a:lnTo>
                  <a:lnTo>
                    <a:pt x="1992" y="0"/>
                  </a:lnTo>
                  <a:lnTo>
                    <a:pt x="2291" y="427"/>
                  </a:lnTo>
                  <a:lnTo>
                    <a:pt x="370" y="18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8"/>
            <p:cNvSpPr/>
            <p:nvPr/>
          </p:nvSpPr>
          <p:spPr>
            <a:xfrm>
              <a:off x="2127888" y="3751475"/>
              <a:ext cx="59100" cy="43075"/>
            </a:xfrm>
            <a:custGeom>
              <a:avLst/>
              <a:gdLst/>
              <a:ahLst/>
              <a:cxnLst/>
              <a:rect l="l" t="t" r="r" b="b"/>
              <a:pathLst>
                <a:path w="2364" h="1723" fill="none" extrusionOk="0">
                  <a:moveTo>
                    <a:pt x="2036" y="1723"/>
                  </a:moveTo>
                  <a:lnTo>
                    <a:pt x="1" y="470"/>
                  </a:lnTo>
                  <a:lnTo>
                    <a:pt x="1" y="470"/>
                  </a:lnTo>
                  <a:lnTo>
                    <a:pt x="271" y="1"/>
                  </a:lnTo>
                  <a:lnTo>
                    <a:pt x="2363" y="1153"/>
                  </a:lnTo>
                  <a:lnTo>
                    <a:pt x="2363" y="1153"/>
                  </a:lnTo>
                  <a:lnTo>
                    <a:pt x="2207" y="1438"/>
                  </a:lnTo>
                  <a:lnTo>
                    <a:pt x="2036" y="172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8"/>
            <p:cNvSpPr/>
            <p:nvPr/>
          </p:nvSpPr>
          <p:spPr>
            <a:xfrm>
              <a:off x="1593913" y="3709500"/>
              <a:ext cx="61225" cy="34525"/>
            </a:xfrm>
            <a:custGeom>
              <a:avLst/>
              <a:gdLst/>
              <a:ahLst/>
              <a:cxnLst/>
              <a:rect l="l" t="t" r="r" b="b"/>
              <a:pathLst>
                <a:path w="2449" h="1381" fill="none" extrusionOk="0">
                  <a:moveTo>
                    <a:pt x="229" y="1381"/>
                  </a:moveTo>
                  <a:lnTo>
                    <a:pt x="229" y="1381"/>
                  </a:lnTo>
                  <a:lnTo>
                    <a:pt x="115" y="1068"/>
                  </a:lnTo>
                  <a:lnTo>
                    <a:pt x="1" y="769"/>
                  </a:lnTo>
                  <a:lnTo>
                    <a:pt x="2263" y="1"/>
                  </a:lnTo>
                  <a:lnTo>
                    <a:pt x="2263" y="1"/>
                  </a:lnTo>
                  <a:lnTo>
                    <a:pt x="2448" y="499"/>
                  </a:lnTo>
                  <a:lnTo>
                    <a:pt x="229" y="138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8"/>
            <p:cNvSpPr/>
            <p:nvPr/>
          </p:nvSpPr>
          <p:spPr>
            <a:xfrm>
              <a:off x="2155638" y="3689575"/>
              <a:ext cx="61225" cy="30625"/>
            </a:xfrm>
            <a:custGeom>
              <a:avLst/>
              <a:gdLst/>
              <a:ahLst/>
              <a:cxnLst/>
              <a:rect l="l" t="t" r="r" b="b"/>
              <a:pathLst>
                <a:path w="2449" h="1225" fill="none" extrusionOk="0">
                  <a:moveTo>
                    <a:pt x="2278" y="1225"/>
                  </a:moveTo>
                  <a:lnTo>
                    <a:pt x="1" y="527"/>
                  </a:lnTo>
                  <a:lnTo>
                    <a:pt x="1" y="527"/>
                  </a:lnTo>
                  <a:lnTo>
                    <a:pt x="143" y="1"/>
                  </a:lnTo>
                  <a:lnTo>
                    <a:pt x="2448" y="598"/>
                  </a:lnTo>
                  <a:lnTo>
                    <a:pt x="2448" y="598"/>
                  </a:lnTo>
                  <a:lnTo>
                    <a:pt x="2278" y="122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8"/>
            <p:cNvSpPr/>
            <p:nvPr/>
          </p:nvSpPr>
          <p:spPr>
            <a:xfrm>
              <a:off x="1577563" y="3644400"/>
              <a:ext cx="60850" cy="20650"/>
            </a:xfrm>
            <a:custGeom>
              <a:avLst/>
              <a:gdLst/>
              <a:ahLst/>
              <a:cxnLst/>
              <a:rect l="l" t="t" r="r" b="b"/>
              <a:pathLst>
                <a:path w="2434" h="826" fill="none" extrusionOk="0">
                  <a:moveTo>
                    <a:pt x="71" y="826"/>
                  </a:moveTo>
                  <a:lnTo>
                    <a:pt x="71" y="826"/>
                  </a:lnTo>
                  <a:lnTo>
                    <a:pt x="29" y="499"/>
                  </a:lnTo>
                  <a:lnTo>
                    <a:pt x="0" y="171"/>
                  </a:lnTo>
                  <a:lnTo>
                    <a:pt x="2377" y="1"/>
                  </a:lnTo>
                  <a:lnTo>
                    <a:pt x="2377" y="1"/>
                  </a:lnTo>
                  <a:lnTo>
                    <a:pt x="2434" y="527"/>
                  </a:lnTo>
                  <a:lnTo>
                    <a:pt x="71" y="82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8"/>
            <p:cNvSpPr/>
            <p:nvPr/>
          </p:nvSpPr>
          <p:spPr>
            <a:xfrm>
              <a:off x="2167038" y="3622700"/>
              <a:ext cx="60150" cy="17450"/>
            </a:xfrm>
            <a:custGeom>
              <a:avLst/>
              <a:gdLst/>
              <a:ahLst/>
              <a:cxnLst/>
              <a:rect l="l" t="t" r="r" b="b"/>
              <a:pathLst>
                <a:path w="2406" h="698" fill="none" extrusionOk="0">
                  <a:moveTo>
                    <a:pt x="2391" y="698"/>
                  </a:moveTo>
                  <a:lnTo>
                    <a:pt x="0" y="570"/>
                  </a:lnTo>
                  <a:lnTo>
                    <a:pt x="0" y="570"/>
                  </a:lnTo>
                  <a:lnTo>
                    <a:pt x="14" y="43"/>
                  </a:lnTo>
                  <a:lnTo>
                    <a:pt x="1978" y="1"/>
                  </a:lnTo>
                  <a:lnTo>
                    <a:pt x="2405" y="1"/>
                  </a:lnTo>
                  <a:lnTo>
                    <a:pt x="2405" y="1"/>
                  </a:lnTo>
                  <a:lnTo>
                    <a:pt x="2405" y="356"/>
                  </a:lnTo>
                  <a:lnTo>
                    <a:pt x="2391" y="6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8"/>
            <p:cNvSpPr/>
            <p:nvPr/>
          </p:nvSpPr>
          <p:spPr>
            <a:xfrm>
              <a:off x="1578988" y="3567550"/>
              <a:ext cx="61200" cy="23525"/>
            </a:xfrm>
            <a:custGeom>
              <a:avLst/>
              <a:gdLst/>
              <a:ahLst/>
              <a:cxnLst/>
              <a:rect l="l" t="t" r="r" b="b"/>
              <a:pathLst>
                <a:path w="2448" h="941" fill="none" extrusionOk="0">
                  <a:moveTo>
                    <a:pt x="2362" y="940"/>
                  </a:moveTo>
                  <a:lnTo>
                    <a:pt x="0" y="641"/>
                  </a:lnTo>
                  <a:lnTo>
                    <a:pt x="0" y="641"/>
                  </a:lnTo>
                  <a:lnTo>
                    <a:pt x="100" y="1"/>
                  </a:lnTo>
                  <a:lnTo>
                    <a:pt x="2448" y="399"/>
                  </a:lnTo>
                  <a:lnTo>
                    <a:pt x="2448" y="399"/>
                  </a:lnTo>
                  <a:lnTo>
                    <a:pt x="2362" y="9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8"/>
            <p:cNvSpPr/>
            <p:nvPr/>
          </p:nvSpPr>
          <p:spPr>
            <a:xfrm>
              <a:off x="2158838" y="3541600"/>
              <a:ext cx="61575" cy="28125"/>
            </a:xfrm>
            <a:custGeom>
              <a:avLst/>
              <a:gdLst/>
              <a:ahLst/>
              <a:cxnLst/>
              <a:rect l="l" t="t" r="r" b="b"/>
              <a:pathLst>
                <a:path w="2463" h="1125" fill="none" extrusionOk="0">
                  <a:moveTo>
                    <a:pt x="129" y="1124"/>
                  </a:moveTo>
                  <a:lnTo>
                    <a:pt x="129" y="1124"/>
                  </a:lnTo>
                  <a:lnTo>
                    <a:pt x="1" y="598"/>
                  </a:lnTo>
                  <a:lnTo>
                    <a:pt x="2306" y="0"/>
                  </a:lnTo>
                  <a:lnTo>
                    <a:pt x="2306" y="0"/>
                  </a:lnTo>
                  <a:lnTo>
                    <a:pt x="2463" y="626"/>
                  </a:lnTo>
                  <a:lnTo>
                    <a:pt x="129" y="112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8"/>
            <p:cNvSpPr/>
            <p:nvPr/>
          </p:nvSpPr>
          <p:spPr>
            <a:xfrm>
              <a:off x="1598913" y="3489650"/>
              <a:ext cx="60850" cy="36675"/>
            </a:xfrm>
            <a:custGeom>
              <a:avLst/>
              <a:gdLst/>
              <a:ahLst/>
              <a:cxnLst/>
              <a:rect l="l" t="t" r="r" b="b"/>
              <a:pathLst>
                <a:path w="2434" h="1467" fill="none" extrusionOk="0">
                  <a:moveTo>
                    <a:pt x="2220" y="1466"/>
                  </a:moveTo>
                  <a:lnTo>
                    <a:pt x="0" y="598"/>
                  </a:lnTo>
                  <a:lnTo>
                    <a:pt x="0" y="598"/>
                  </a:lnTo>
                  <a:lnTo>
                    <a:pt x="256" y="1"/>
                  </a:lnTo>
                  <a:lnTo>
                    <a:pt x="2433" y="982"/>
                  </a:lnTo>
                  <a:lnTo>
                    <a:pt x="2433" y="982"/>
                  </a:lnTo>
                  <a:lnTo>
                    <a:pt x="2220" y="146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8"/>
            <p:cNvSpPr/>
            <p:nvPr/>
          </p:nvSpPr>
          <p:spPr>
            <a:xfrm>
              <a:off x="2134313" y="3465825"/>
              <a:ext cx="59775" cy="40925"/>
            </a:xfrm>
            <a:custGeom>
              <a:avLst/>
              <a:gdLst/>
              <a:ahLst/>
              <a:cxnLst/>
              <a:rect l="l" t="t" r="r" b="b"/>
              <a:pathLst>
                <a:path w="2391" h="1637" fill="none" extrusionOk="0">
                  <a:moveTo>
                    <a:pt x="242" y="1637"/>
                  </a:moveTo>
                  <a:lnTo>
                    <a:pt x="242" y="1637"/>
                  </a:lnTo>
                  <a:lnTo>
                    <a:pt x="0" y="1167"/>
                  </a:lnTo>
                  <a:lnTo>
                    <a:pt x="2078" y="0"/>
                  </a:lnTo>
                  <a:lnTo>
                    <a:pt x="2078" y="0"/>
                  </a:lnTo>
                  <a:lnTo>
                    <a:pt x="2234" y="285"/>
                  </a:lnTo>
                  <a:lnTo>
                    <a:pt x="2391" y="584"/>
                  </a:lnTo>
                  <a:lnTo>
                    <a:pt x="242" y="16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8"/>
            <p:cNvSpPr/>
            <p:nvPr/>
          </p:nvSpPr>
          <p:spPr>
            <a:xfrm>
              <a:off x="1638388" y="3419925"/>
              <a:ext cx="56225" cy="48050"/>
            </a:xfrm>
            <a:custGeom>
              <a:avLst/>
              <a:gdLst/>
              <a:ahLst/>
              <a:cxnLst/>
              <a:rect l="l" t="t" r="r" b="b"/>
              <a:pathLst>
                <a:path w="2249" h="1922" fill="none" extrusionOk="0">
                  <a:moveTo>
                    <a:pt x="1922" y="1922"/>
                  </a:moveTo>
                  <a:lnTo>
                    <a:pt x="1" y="527"/>
                  </a:lnTo>
                  <a:lnTo>
                    <a:pt x="1" y="527"/>
                  </a:lnTo>
                  <a:lnTo>
                    <a:pt x="385" y="0"/>
                  </a:lnTo>
                  <a:lnTo>
                    <a:pt x="2249" y="1495"/>
                  </a:lnTo>
                  <a:lnTo>
                    <a:pt x="2249" y="1495"/>
                  </a:lnTo>
                  <a:lnTo>
                    <a:pt x="1922" y="192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8"/>
            <p:cNvSpPr/>
            <p:nvPr/>
          </p:nvSpPr>
          <p:spPr>
            <a:xfrm>
              <a:off x="2094813" y="3400350"/>
              <a:ext cx="54450" cy="50900"/>
            </a:xfrm>
            <a:custGeom>
              <a:avLst/>
              <a:gdLst/>
              <a:ahLst/>
              <a:cxnLst/>
              <a:rect l="l" t="t" r="r" b="b"/>
              <a:pathLst>
                <a:path w="2178" h="2036" fill="none" extrusionOk="0">
                  <a:moveTo>
                    <a:pt x="356" y="2036"/>
                  </a:moveTo>
                  <a:lnTo>
                    <a:pt x="356" y="2036"/>
                  </a:lnTo>
                  <a:lnTo>
                    <a:pt x="1" y="1637"/>
                  </a:lnTo>
                  <a:lnTo>
                    <a:pt x="1737" y="1"/>
                  </a:lnTo>
                  <a:lnTo>
                    <a:pt x="1737" y="1"/>
                  </a:lnTo>
                  <a:lnTo>
                    <a:pt x="2178" y="470"/>
                  </a:lnTo>
                  <a:lnTo>
                    <a:pt x="356" y="20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8"/>
            <p:cNvSpPr/>
            <p:nvPr/>
          </p:nvSpPr>
          <p:spPr>
            <a:xfrm>
              <a:off x="1693888" y="3363350"/>
              <a:ext cx="48750" cy="55900"/>
            </a:xfrm>
            <a:custGeom>
              <a:avLst/>
              <a:gdLst/>
              <a:ahLst/>
              <a:cxnLst/>
              <a:rect l="l" t="t" r="r" b="b"/>
              <a:pathLst>
                <a:path w="1950" h="2236" fill="none" extrusionOk="0">
                  <a:moveTo>
                    <a:pt x="1523" y="2235"/>
                  </a:moveTo>
                  <a:lnTo>
                    <a:pt x="0" y="414"/>
                  </a:lnTo>
                  <a:lnTo>
                    <a:pt x="0" y="414"/>
                  </a:lnTo>
                  <a:lnTo>
                    <a:pt x="257" y="200"/>
                  </a:lnTo>
                  <a:lnTo>
                    <a:pt x="513" y="1"/>
                  </a:lnTo>
                  <a:lnTo>
                    <a:pt x="1950" y="1908"/>
                  </a:lnTo>
                  <a:lnTo>
                    <a:pt x="1950" y="1908"/>
                  </a:lnTo>
                  <a:lnTo>
                    <a:pt x="1523" y="223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8"/>
            <p:cNvSpPr/>
            <p:nvPr/>
          </p:nvSpPr>
          <p:spPr>
            <a:xfrm>
              <a:off x="2043588" y="3348425"/>
              <a:ext cx="45200" cy="58000"/>
            </a:xfrm>
            <a:custGeom>
              <a:avLst/>
              <a:gdLst/>
              <a:ahLst/>
              <a:cxnLst/>
              <a:rect l="l" t="t" r="r" b="b"/>
              <a:pathLst>
                <a:path w="1808" h="2320" fill="none" extrusionOk="0">
                  <a:moveTo>
                    <a:pt x="442" y="2320"/>
                  </a:moveTo>
                  <a:lnTo>
                    <a:pt x="442" y="2320"/>
                  </a:lnTo>
                  <a:lnTo>
                    <a:pt x="0" y="2021"/>
                  </a:lnTo>
                  <a:lnTo>
                    <a:pt x="1267" y="0"/>
                  </a:lnTo>
                  <a:lnTo>
                    <a:pt x="1267" y="0"/>
                  </a:lnTo>
                  <a:lnTo>
                    <a:pt x="1808" y="356"/>
                  </a:lnTo>
                  <a:lnTo>
                    <a:pt x="442" y="232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8"/>
            <p:cNvSpPr/>
            <p:nvPr/>
          </p:nvSpPr>
          <p:spPr>
            <a:xfrm>
              <a:off x="1762538" y="3323150"/>
              <a:ext cx="37750" cy="60525"/>
            </a:xfrm>
            <a:custGeom>
              <a:avLst/>
              <a:gdLst/>
              <a:ahLst/>
              <a:cxnLst/>
              <a:rect l="l" t="t" r="r" b="b"/>
              <a:pathLst>
                <a:path w="1510" h="2421" fill="none" extrusionOk="0">
                  <a:moveTo>
                    <a:pt x="1025" y="2420"/>
                  </a:moveTo>
                  <a:lnTo>
                    <a:pt x="1" y="257"/>
                  </a:lnTo>
                  <a:lnTo>
                    <a:pt x="1" y="257"/>
                  </a:lnTo>
                  <a:lnTo>
                    <a:pt x="598" y="1"/>
                  </a:lnTo>
                  <a:lnTo>
                    <a:pt x="1509" y="2192"/>
                  </a:lnTo>
                  <a:lnTo>
                    <a:pt x="1509" y="2192"/>
                  </a:lnTo>
                  <a:lnTo>
                    <a:pt x="1025" y="242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8"/>
            <p:cNvSpPr/>
            <p:nvPr/>
          </p:nvSpPr>
          <p:spPr>
            <a:xfrm>
              <a:off x="1983113" y="3313900"/>
              <a:ext cx="33825" cy="61225"/>
            </a:xfrm>
            <a:custGeom>
              <a:avLst/>
              <a:gdLst/>
              <a:ahLst/>
              <a:cxnLst/>
              <a:rect l="l" t="t" r="r" b="b"/>
              <a:pathLst>
                <a:path w="1353" h="2449" fill="none" extrusionOk="0">
                  <a:moveTo>
                    <a:pt x="513" y="2449"/>
                  </a:moveTo>
                  <a:lnTo>
                    <a:pt x="513" y="2449"/>
                  </a:lnTo>
                  <a:lnTo>
                    <a:pt x="0" y="2278"/>
                  </a:lnTo>
                  <a:lnTo>
                    <a:pt x="726" y="1"/>
                  </a:lnTo>
                  <a:lnTo>
                    <a:pt x="726" y="1"/>
                  </a:lnTo>
                  <a:lnTo>
                    <a:pt x="1352" y="214"/>
                  </a:lnTo>
                  <a:lnTo>
                    <a:pt x="513" y="244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8"/>
            <p:cNvSpPr/>
            <p:nvPr/>
          </p:nvSpPr>
          <p:spPr>
            <a:xfrm>
              <a:off x="1840088" y="3301450"/>
              <a:ext cx="24225" cy="61225"/>
            </a:xfrm>
            <a:custGeom>
              <a:avLst/>
              <a:gdLst/>
              <a:ahLst/>
              <a:cxnLst/>
              <a:rect l="l" t="t" r="r" b="b"/>
              <a:pathLst>
                <a:path w="969" h="2449" fill="none" extrusionOk="0">
                  <a:moveTo>
                    <a:pt x="442" y="2448"/>
                  </a:moveTo>
                  <a:lnTo>
                    <a:pt x="1" y="115"/>
                  </a:lnTo>
                  <a:lnTo>
                    <a:pt x="1" y="115"/>
                  </a:lnTo>
                  <a:lnTo>
                    <a:pt x="314" y="58"/>
                  </a:lnTo>
                  <a:lnTo>
                    <a:pt x="641" y="1"/>
                  </a:lnTo>
                  <a:lnTo>
                    <a:pt x="969" y="2363"/>
                  </a:lnTo>
                  <a:lnTo>
                    <a:pt x="969" y="2363"/>
                  </a:lnTo>
                  <a:lnTo>
                    <a:pt x="442" y="24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8"/>
            <p:cNvSpPr/>
            <p:nvPr/>
          </p:nvSpPr>
          <p:spPr>
            <a:xfrm>
              <a:off x="1917663" y="3298975"/>
              <a:ext cx="19925" cy="60500"/>
            </a:xfrm>
            <a:custGeom>
              <a:avLst/>
              <a:gdLst/>
              <a:ahLst/>
              <a:cxnLst/>
              <a:rect l="l" t="t" r="r" b="b"/>
              <a:pathLst>
                <a:path w="797" h="2420" fill="none" extrusionOk="0">
                  <a:moveTo>
                    <a:pt x="541" y="2419"/>
                  </a:moveTo>
                  <a:lnTo>
                    <a:pt x="541" y="2419"/>
                  </a:lnTo>
                  <a:lnTo>
                    <a:pt x="0" y="2377"/>
                  </a:lnTo>
                  <a:lnTo>
                    <a:pt x="142" y="0"/>
                  </a:lnTo>
                  <a:lnTo>
                    <a:pt x="142" y="0"/>
                  </a:lnTo>
                  <a:lnTo>
                    <a:pt x="797" y="57"/>
                  </a:lnTo>
                  <a:lnTo>
                    <a:pt x="541" y="241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8"/>
            <p:cNvSpPr/>
            <p:nvPr/>
          </p:nvSpPr>
          <p:spPr>
            <a:xfrm>
              <a:off x="851113" y="2915825"/>
              <a:ext cx="557500" cy="412350"/>
            </a:xfrm>
            <a:custGeom>
              <a:avLst/>
              <a:gdLst/>
              <a:ahLst/>
              <a:cxnLst/>
              <a:rect l="l" t="t" r="r" b="b"/>
              <a:pathLst>
                <a:path w="22300" h="16494" extrusionOk="0">
                  <a:moveTo>
                    <a:pt x="1" y="1"/>
                  </a:moveTo>
                  <a:lnTo>
                    <a:pt x="1" y="16493"/>
                  </a:lnTo>
                  <a:lnTo>
                    <a:pt x="3573" y="16493"/>
                  </a:lnTo>
                  <a:lnTo>
                    <a:pt x="3573" y="3587"/>
                  </a:lnTo>
                  <a:lnTo>
                    <a:pt x="22299" y="3587"/>
                  </a:lnTo>
                  <a:lnTo>
                    <a:pt x="222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8"/>
            <p:cNvSpPr/>
            <p:nvPr/>
          </p:nvSpPr>
          <p:spPr>
            <a:xfrm>
              <a:off x="851113" y="3935050"/>
              <a:ext cx="557500" cy="412325"/>
            </a:xfrm>
            <a:custGeom>
              <a:avLst/>
              <a:gdLst/>
              <a:ahLst/>
              <a:cxnLst/>
              <a:rect l="l" t="t" r="r" b="b"/>
              <a:pathLst>
                <a:path w="22300" h="16493" extrusionOk="0">
                  <a:moveTo>
                    <a:pt x="1" y="0"/>
                  </a:moveTo>
                  <a:lnTo>
                    <a:pt x="1" y="16493"/>
                  </a:lnTo>
                  <a:lnTo>
                    <a:pt x="22299" y="16493"/>
                  </a:lnTo>
                  <a:lnTo>
                    <a:pt x="22299" y="12907"/>
                  </a:lnTo>
                  <a:lnTo>
                    <a:pt x="3573" y="12907"/>
                  </a:lnTo>
                  <a:lnTo>
                    <a:pt x="35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8"/>
            <p:cNvSpPr/>
            <p:nvPr/>
          </p:nvSpPr>
          <p:spPr>
            <a:xfrm>
              <a:off x="2427438" y="2915825"/>
              <a:ext cx="557125" cy="412350"/>
            </a:xfrm>
            <a:custGeom>
              <a:avLst/>
              <a:gdLst/>
              <a:ahLst/>
              <a:cxnLst/>
              <a:rect l="l" t="t" r="r" b="b"/>
              <a:pathLst>
                <a:path w="22285" h="16494" extrusionOk="0">
                  <a:moveTo>
                    <a:pt x="0" y="1"/>
                  </a:moveTo>
                  <a:lnTo>
                    <a:pt x="0" y="3587"/>
                  </a:lnTo>
                  <a:lnTo>
                    <a:pt x="18713" y="3587"/>
                  </a:lnTo>
                  <a:lnTo>
                    <a:pt x="18713" y="16493"/>
                  </a:lnTo>
                  <a:lnTo>
                    <a:pt x="22284" y="16493"/>
                  </a:lnTo>
                  <a:lnTo>
                    <a:pt x="222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8"/>
            <p:cNvSpPr/>
            <p:nvPr/>
          </p:nvSpPr>
          <p:spPr>
            <a:xfrm>
              <a:off x="2427438" y="3935050"/>
              <a:ext cx="557125" cy="412325"/>
            </a:xfrm>
            <a:custGeom>
              <a:avLst/>
              <a:gdLst/>
              <a:ahLst/>
              <a:cxnLst/>
              <a:rect l="l" t="t" r="r" b="b"/>
              <a:pathLst>
                <a:path w="22285" h="16493" extrusionOk="0">
                  <a:moveTo>
                    <a:pt x="18713" y="0"/>
                  </a:moveTo>
                  <a:lnTo>
                    <a:pt x="18713" y="12907"/>
                  </a:lnTo>
                  <a:lnTo>
                    <a:pt x="0" y="12907"/>
                  </a:lnTo>
                  <a:lnTo>
                    <a:pt x="0" y="16493"/>
                  </a:lnTo>
                  <a:lnTo>
                    <a:pt x="22284" y="16493"/>
                  </a:lnTo>
                  <a:lnTo>
                    <a:pt x="22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8"/>
            <p:cNvSpPr/>
            <p:nvPr/>
          </p:nvSpPr>
          <p:spPr>
            <a:xfrm>
              <a:off x="1581463" y="3255575"/>
              <a:ext cx="389575" cy="389575"/>
            </a:xfrm>
            <a:custGeom>
              <a:avLst/>
              <a:gdLst/>
              <a:ahLst/>
              <a:cxnLst/>
              <a:rect l="l" t="t" r="r" b="b"/>
              <a:pathLst>
                <a:path w="15583" h="15583" extrusionOk="0">
                  <a:moveTo>
                    <a:pt x="10986" y="1836"/>
                  </a:moveTo>
                  <a:lnTo>
                    <a:pt x="11314" y="4198"/>
                  </a:lnTo>
                  <a:lnTo>
                    <a:pt x="10787" y="4283"/>
                  </a:lnTo>
                  <a:lnTo>
                    <a:pt x="10346" y="1950"/>
                  </a:lnTo>
                  <a:lnTo>
                    <a:pt x="10659" y="1893"/>
                  </a:lnTo>
                  <a:lnTo>
                    <a:pt x="10986" y="1836"/>
                  </a:lnTo>
                  <a:close/>
                  <a:moveTo>
                    <a:pt x="7841" y="2704"/>
                  </a:moveTo>
                  <a:lnTo>
                    <a:pt x="8752" y="4895"/>
                  </a:lnTo>
                  <a:lnTo>
                    <a:pt x="8268" y="5123"/>
                  </a:lnTo>
                  <a:lnTo>
                    <a:pt x="7244" y="2960"/>
                  </a:lnTo>
                  <a:lnTo>
                    <a:pt x="7841" y="2704"/>
                  </a:lnTo>
                  <a:close/>
                  <a:moveTo>
                    <a:pt x="5010" y="4312"/>
                  </a:moveTo>
                  <a:lnTo>
                    <a:pt x="6447" y="6219"/>
                  </a:lnTo>
                  <a:lnTo>
                    <a:pt x="6020" y="6546"/>
                  </a:lnTo>
                  <a:lnTo>
                    <a:pt x="4497" y="4725"/>
                  </a:lnTo>
                  <a:lnTo>
                    <a:pt x="4754" y="4511"/>
                  </a:lnTo>
                  <a:lnTo>
                    <a:pt x="5010" y="4312"/>
                  </a:lnTo>
                  <a:close/>
                  <a:moveTo>
                    <a:pt x="2662" y="6574"/>
                  </a:moveTo>
                  <a:lnTo>
                    <a:pt x="4526" y="8069"/>
                  </a:lnTo>
                  <a:lnTo>
                    <a:pt x="4199" y="8496"/>
                  </a:lnTo>
                  <a:lnTo>
                    <a:pt x="2278" y="7101"/>
                  </a:lnTo>
                  <a:lnTo>
                    <a:pt x="2662" y="6574"/>
                  </a:lnTo>
                  <a:close/>
                  <a:moveTo>
                    <a:pt x="954" y="9364"/>
                  </a:moveTo>
                  <a:lnTo>
                    <a:pt x="3131" y="10345"/>
                  </a:lnTo>
                  <a:lnTo>
                    <a:pt x="2918" y="10829"/>
                  </a:lnTo>
                  <a:lnTo>
                    <a:pt x="698" y="9961"/>
                  </a:lnTo>
                  <a:lnTo>
                    <a:pt x="954" y="9364"/>
                  </a:lnTo>
                  <a:close/>
                  <a:moveTo>
                    <a:pt x="7386" y="0"/>
                  </a:moveTo>
                  <a:lnTo>
                    <a:pt x="7002" y="29"/>
                  </a:lnTo>
                  <a:lnTo>
                    <a:pt x="6603" y="86"/>
                  </a:lnTo>
                  <a:lnTo>
                    <a:pt x="6219" y="157"/>
                  </a:lnTo>
                  <a:lnTo>
                    <a:pt x="5849" y="242"/>
                  </a:lnTo>
                  <a:lnTo>
                    <a:pt x="5479" y="342"/>
                  </a:lnTo>
                  <a:lnTo>
                    <a:pt x="5109" y="470"/>
                  </a:lnTo>
                  <a:lnTo>
                    <a:pt x="4754" y="612"/>
                  </a:lnTo>
                  <a:lnTo>
                    <a:pt x="4412" y="769"/>
                  </a:lnTo>
                  <a:lnTo>
                    <a:pt x="4085" y="939"/>
                  </a:lnTo>
                  <a:lnTo>
                    <a:pt x="3757" y="1124"/>
                  </a:lnTo>
                  <a:lnTo>
                    <a:pt x="3430" y="1324"/>
                  </a:lnTo>
                  <a:lnTo>
                    <a:pt x="3131" y="1537"/>
                  </a:lnTo>
                  <a:lnTo>
                    <a:pt x="2833" y="1779"/>
                  </a:lnTo>
                  <a:lnTo>
                    <a:pt x="2548" y="2021"/>
                  </a:lnTo>
                  <a:lnTo>
                    <a:pt x="2278" y="2277"/>
                  </a:lnTo>
                  <a:lnTo>
                    <a:pt x="2021" y="2547"/>
                  </a:lnTo>
                  <a:lnTo>
                    <a:pt x="1780" y="2832"/>
                  </a:lnTo>
                  <a:lnTo>
                    <a:pt x="1552" y="3131"/>
                  </a:lnTo>
                  <a:lnTo>
                    <a:pt x="1324" y="3430"/>
                  </a:lnTo>
                  <a:lnTo>
                    <a:pt x="1125" y="3743"/>
                  </a:lnTo>
                  <a:lnTo>
                    <a:pt x="940" y="4070"/>
                  </a:lnTo>
                  <a:lnTo>
                    <a:pt x="769" y="4412"/>
                  </a:lnTo>
                  <a:lnTo>
                    <a:pt x="613" y="4753"/>
                  </a:lnTo>
                  <a:lnTo>
                    <a:pt x="470" y="5109"/>
                  </a:lnTo>
                  <a:lnTo>
                    <a:pt x="357" y="5465"/>
                  </a:lnTo>
                  <a:lnTo>
                    <a:pt x="243" y="5835"/>
                  </a:lnTo>
                  <a:lnTo>
                    <a:pt x="157" y="6219"/>
                  </a:lnTo>
                  <a:lnTo>
                    <a:pt x="86" y="6603"/>
                  </a:lnTo>
                  <a:lnTo>
                    <a:pt x="43" y="6987"/>
                  </a:lnTo>
                  <a:lnTo>
                    <a:pt x="15" y="7386"/>
                  </a:lnTo>
                  <a:lnTo>
                    <a:pt x="1" y="7784"/>
                  </a:lnTo>
                  <a:lnTo>
                    <a:pt x="15" y="8140"/>
                  </a:lnTo>
                  <a:lnTo>
                    <a:pt x="29" y="8496"/>
                  </a:lnTo>
                  <a:lnTo>
                    <a:pt x="72" y="8837"/>
                  </a:lnTo>
                  <a:lnTo>
                    <a:pt x="129" y="9179"/>
                  </a:lnTo>
                  <a:lnTo>
                    <a:pt x="200" y="9520"/>
                  </a:lnTo>
                  <a:lnTo>
                    <a:pt x="271" y="9847"/>
                  </a:lnTo>
                  <a:lnTo>
                    <a:pt x="371" y="10175"/>
                  </a:lnTo>
                  <a:lnTo>
                    <a:pt x="485" y="10502"/>
                  </a:lnTo>
                  <a:lnTo>
                    <a:pt x="613" y="10815"/>
                  </a:lnTo>
                  <a:lnTo>
                    <a:pt x="741" y="11114"/>
                  </a:lnTo>
                  <a:lnTo>
                    <a:pt x="897" y="11413"/>
                  </a:lnTo>
                  <a:lnTo>
                    <a:pt x="1054" y="11712"/>
                  </a:lnTo>
                  <a:lnTo>
                    <a:pt x="1225" y="11996"/>
                  </a:lnTo>
                  <a:lnTo>
                    <a:pt x="1410" y="12266"/>
                  </a:lnTo>
                  <a:lnTo>
                    <a:pt x="1609" y="12537"/>
                  </a:lnTo>
                  <a:lnTo>
                    <a:pt x="1822" y="12793"/>
                  </a:lnTo>
                  <a:lnTo>
                    <a:pt x="2349" y="12878"/>
                  </a:lnTo>
                  <a:lnTo>
                    <a:pt x="2292" y="13305"/>
                  </a:lnTo>
                  <a:lnTo>
                    <a:pt x="2562" y="13561"/>
                  </a:lnTo>
                  <a:lnTo>
                    <a:pt x="2833" y="13803"/>
                  </a:lnTo>
                  <a:lnTo>
                    <a:pt x="3131" y="14031"/>
                  </a:lnTo>
                  <a:lnTo>
                    <a:pt x="3444" y="14244"/>
                  </a:lnTo>
                  <a:lnTo>
                    <a:pt x="3757" y="14458"/>
                  </a:lnTo>
                  <a:lnTo>
                    <a:pt x="4085" y="14643"/>
                  </a:lnTo>
                  <a:lnTo>
                    <a:pt x="4412" y="14814"/>
                  </a:lnTo>
                  <a:lnTo>
                    <a:pt x="4768" y="14970"/>
                  </a:lnTo>
                  <a:lnTo>
                    <a:pt x="5109" y="15112"/>
                  </a:lnTo>
                  <a:lnTo>
                    <a:pt x="5479" y="15226"/>
                  </a:lnTo>
                  <a:lnTo>
                    <a:pt x="5849" y="15326"/>
                  </a:lnTo>
                  <a:lnTo>
                    <a:pt x="6219" y="15426"/>
                  </a:lnTo>
                  <a:lnTo>
                    <a:pt x="6603" y="15482"/>
                  </a:lnTo>
                  <a:lnTo>
                    <a:pt x="7002" y="15539"/>
                  </a:lnTo>
                  <a:lnTo>
                    <a:pt x="7386" y="15568"/>
                  </a:lnTo>
                  <a:lnTo>
                    <a:pt x="7785" y="15582"/>
                  </a:lnTo>
                  <a:lnTo>
                    <a:pt x="8268" y="15568"/>
                  </a:lnTo>
                  <a:lnTo>
                    <a:pt x="8724" y="15525"/>
                  </a:lnTo>
                  <a:lnTo>
                    <a:pt x="8667" y="15255"/>
                  </a:lnTo>
                  <a:lnTo>
                    <a:pt x="8624" y="14984"/>
                  </a:lnTo>
                  <a:lnTo>
                    <a:pt x="8610" y="14714"/>
                  </a:lnTo>
                  <a:lnTo>
                    <a:pt x="8596" y="14444"/>
                  </a:lnTo>
                  <a:lnTo>
                    <a:pt x="8610" y="14202"/>
                  </a:lnTo>
                  <a:lnTo>
                    <a:pt x="8624" y="13974"/>
                  </a:lnTo>
                  <a:lnTo>
                    <a:pt x="8653" y="13732"/>
                  </a:lnTo>
                  <a:lnTo>
                    <a:pt x="8695" y="13504"/>
                  </a:lnTo>
                  <a:lnTo>
                    <a:pt x="8738" y="13291"/>
                  </a:lnTo>
                  <a:lnTo>
                    <a:pt x="8809" y="13063"/>
                  </a:lnTo>
                  <a:lnTo>
                    <a:pt x="8880" y="12850"/>
                  </a:lnTo>
                  <a:lnTo>
                    <a:pt x="8966" y="12651"/>
                  </a:lnTo>
                  <a:lnTo>
                    <a:pt x="9051" y="12437"/>
                  </a:lnTo>
                  <a:lnTo>
                    <a:pt x="9151" y="12238"/>
                  </a:lnTo>
                  <a:lnTo>
                    <a:pt x="9264" y="12053"/>
                  </a:lnTo>
                  <a:lnTo>
                    <a:pt x="9378" y="11868"/>
                  </a:lnTo>
                  <a:lnTo>
                    <a:pt x="9521" y="11683"/>
                  </a:lnTo>
                  <a:lnTo>
                    <a:pt x="9649" y="11512"/>
                  </a:lnTo>
                  <a:lnTo>
                    <a:pt x="9791" y="11342"/>
                  </a:lnTo>
                  <a:lnTo>
                    <a:pt x="9947" y="11185"/>
                  </a:lnTo>
                  <a:lnTo>
                    <a:pt x="10104" y="11028"/>
                  </a:lnTo>
                  <a:lnTo>
                    <a:pt x="10275" y="10886"/>
                  </a:lnTo>
                  <a:lnTo>
                    <a:pt x="10446" y="10744"/>
                  </a:lnTo>
                  <a:lnTo>
                    <a:pt x="10631" y="10616"/>
                  </a:lnTo>
                  <a:lnTo>
                    <a:pt x="10816" y="10502"/>
                  </a:lnTo>
                  <a:lnTo>
                    <a:pt x="11015" y="10388"/>
                  </a:lnTo>
                  <a:lnTo>
                    <a:pt x="11214" y="10289"/>
                  </a:lnTo>
                  <a:lnTo>
                    <a:pt x="11413" y="10189"/>
                  </a:lnTo>
                  <a:lnTo>
                    <a:pt x="11627" y="10104"/>
                  </a:lnTo>
                  <a:lnTo>
                    <a:pt x="11840" y="10032"/>
                  </a:lnTo>
                  <a:lnTo>
                    <a:pt x="12054" y="9975"/>
                  </a:lnTo>
                  <a:lnTo>
                    <a:pt x="12281" y="9919"/>
                  </a:lnTo>
                  <a:lnTo>
                    <a:pt x="12509" y="9876"/>
                  </a:lnTo>
                  <a:lnTo>
                    <a:pt x="12737" y="9847"/>
                  </a:lnTo>
                  <a:lnTo>
                    <a:pt x="12978" y="9833"/>
                  </a:lnTo>
                  <a:lnTo>
                    <a:pt x="13477" y="9833"/>
                  </a:lnTo>
                  <a:lnTo>
                    <a:pt x="13733" y="9862"/>
                  </a:lnTo>
                  <a:lnTo>
                    <a:pt x="13989" y="9890"/>
                  </a:lnTo>
                  <a:lnTo>
                    <a:pt x="14231" y="9947"/>
                  </a:lnTo>
                  <a:lnTo>
                    <a:pt x="14487" y="10004"/>
                  </a:lnTo>
                  <a:lnTo>
                    <a:pt x="14715" y="10075"/>
                  </a:lnTo>
                  <a:lnTo>
                    <a:pt x="14956" y="10160"/>
                  </a:lnTo>
                  <a:lnTo>
                    <a:pt x="15184" y="10260"/>
                  </a:lnTo>
                  <a:lnTo>
                    <a:pt x="15269" y="9975"/>
                  </a:lnTo>
                  <a:lnTo>
                    <a:pt x="15355" y="9677"/>
                  </a:lnTo>
                  <a:lnTo>
                    <a:pt x="15426" y="9364"/>
                  </a:lnTo>
                  <a:lnTo>
                    <a:pt x="15483" y="9065"/>
                  </a:lnTo>
                  <a:lnTo>
                    <a:pt x="15526" y="8752"/>
                  </a:lnTo>
                  <a:lnTo>
                    <a:pt x="15554" y="8424"/>
                  </a:lnTo>
                  <a:lnTo>
                    <a:pt x="15583" y="8111"/>
                  </a:lnTo>
                  <a:lnTo>
                    <a:pt x="15583" y="7784"/>
                  </a:lnTo>
                  <a:lnTo>
                    <a:pt x="15583" y="7471"/>
                  </a:lnTo>
                  <a:lnTo>
                    <a:pt x="15554" y="7144"/>
                  </a:lnTo>
                  <a:lnTo>
                    <a:pt x="15526" y="6831"/>
                  </a:lnTo>
                  <a:lnTo>
                    <a:pt x="15483" y="6532"/>
                  </a:lnTo>
                  <a:lnTo>
                    <a:pt x="15426" y="6219"/>
                  </a:lnTo>
                  <a:lnTo>
                    <a:pt x="15355" y="5920"/>
                  </a:lnTo>
                  <a:lnTo>
                    <a:pt x="15284" y="5621"/>
                  </a:lnTo>
                  <a:lnTo>
                    <a:pt x="15184" y="5336"/>
                  </a:lnTo>
                  <a:lnTo>
                    <a:pt x="15084" y="5038"/>
                  </a:lnTo>
                  <a:lnTo>
                    <a:pt x="14971" y="4767"/>
                  </a:lnTo>
                  <a:lnTo>
                    <a:pt x="14857" y="4483"/>
                  </a:lnTo>
                  <a:lnTo>
                    <a:pt x="14715" y="4212"/>
                  </a:lnTo>
                  <a:lnTo>
                    <a:pt x="14572" y="3956"/>
                  </a:lnTo>
                  <a:lnTo>
                    <a:pt x="14430" y="3700"/>
                  </a:lnTo>
                  <a:lnTo>
                    <a:pt x="14259" y="3444"/>
                  </a:lnTo>
                  <a:lnTo>
                    <a:pt x="14088" y="3202"/>
                  </a:lnTo>
                  <a:lnTo>
                    <a:pt x="13989" y="4155"/>
                  </a:lnTo>
                  <a:lnTo>
                    <a:pt x="13448" y="4113"/>
                  </a:lnTo>
                  <a:lnTo>
                    <a:pt x="13548" y="2533"/>
                  </a:lnTo>
                  <a:lnTo>
                    <a:pt x="13277" y="2249"/>
                  </a:lnTo>
                  <a:lnTo>
                    <a:pt x="12978" y="1978"/>
                  </a:lnTo>
                  <a:lnTo>
                    <a:pt x="12680" y="1722"/>
                  </a:lnTo>
                  <a:lnTo>
                    <a:pt x="12367" y="1480"/>
                  </a:lnTo>
                  <a:lnTo>
                    <a:pt x="12039" y="1252"/>
                  </a:lnTo>
                  <a:lnTo>
                    <a:pt x="11698" y="1039"/>
                  </a:lnTo>
                  <a:lnTo>
                    <a:pt x="11342" y="854"/>
                  </a:lnTo>
                  <a:lnTo>
                    <a:pt x="10986" y="683"/>
                  </a:lnTo>
                  <a:lnTo>
                    <a:pt x="10616" y="527"/>
                  </a:lnTo>
                  <a:lnTo>
                    <a:pt x="10232" y="384"/>
                  </a:lnTo>
                  <a:lnTo>
                    <a:pt x="9848" y="271"/>
                  </a:lnTo>
                  <a:lnTo>
                    <a:pt x="9449" y="171"/>
                  </a:lnTo>
                  <a:lnTo>
                    <a:pt x="9051" y="100"/>
                  </a:lnTo>
                  <a:lnTo>
                    <a:pt x="8638" y="43"/>
                  </a:lnTo>
                  <a:lnTo>
                    <a:pt x="8211" y="0"/>
                  </a:lnTo>
                  <a:close/>
                </a:path>
              </a:pathLst>
            </a:custGeom>
            <a:solidFill>
              <a:srgbClr val="45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8"/>
            <p:cNvSpPr/>
            <p:nvPr/>
          </p:nvSpPr>
          <p:spPr>
            <a:xfrm>
              <a:off x="1598913" y="3489650"/>
              <a:ext cx="60850" cy="36675"/>
            </a:xfrm>
            <a:custGeom>
              <a:avLst/>
              <a:gdLst/>
              <a:ahLst/>
              <a:cxnLst/>
              <a:rect l="l" t="t" r="r" b="b"/>
              <a:pathLst>
                <a:path w="2434" h="1467" fill="none" extrusionOk="0">
                  <a:moveTo>
                    <a:pt x="2220" y="1466"/>
                  </a:moveTo>
                  <a:lnTo>
                    <a:pt x="0" y="598"/>
                  </a:lnTo>
                  <a:lnTo>
                    <a:pt x="0" y="598"/>
                  </a:lnTo>
                  <a:lnTo>
                    <a:pt x="256" y="1"/>
                  </a:lnTo>
                  <a:lnTo>
                    <a:pt x="2433" y="982"/>
                  </a:lnTo>
                  <a:lnTo>
                    <a:pt x="2433" y="982"/>
                  </a:lnTo>
                  <a:lnTo>
                    <a:pt x="2220" y="146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8"/>
            <p:cNvSpPr/>
            <p:nvPr/>
          </p:nvSpPr>
          <p:spPr>
            <a:xfrm>
              <a:off x="1638388" y="3419925"/>
              <a:ext cx="56225" cy="48050"/>
            </a:xfrm>
            <a:custGeom>
              <a:avLst/>
              <a:gdLst/>
              <a:ahLst/>
              <a:cxnLst/>
              <a:rect l="l" t="t" r="r" b="b"/>
              <a:pathLst>
                <a:path w="2249" h="1922" fill="none" extrusionOk="0">
                  <a:moveTo>
                    <a:pt x="1922" y="1922"/>
                  </a:moveTo>
                  <a:lnTo>
                    <a:pt x="1" y="527"/>
                  </a:lnTo>
                  <a:lnTo>
                    <a:pt x="1" y="527"/>
                  </a:lnTo>
                  <a:lnTo>
                    <a:pt x="385" y="0"/>
                  </a:lnTo>
                  <a:lnTo>
                    <a:pt x="2249" y="1495"/>
                  </a:lnTo>
                  <a:lnTo>
                    <a:pt x="2249" y="1495"/>
                  </a:lnTo>
                  <a:lnTo>
                    <a:pt x="1922" y="192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8"/>
            <p:cNvSpPr/>
            <p:nvPr/>
          </p:nvSpPr>
          <p:spPr>
            <a:xfrm>
              <a:off x="1693888" y="3363350"/>
              <a:ext cx="48750" cy="55900"/>
            </a:xfrm>
            <a:custGeom>
              <a:avLst/>
              <a:gdLst/>
              <a:ahLst/>
              <a:cxnLst/>
              <a:rect l="l" t="t" r="r" b="b"/>
              <a:pathLst>
                <a:path w="1950" h="2236" fill="none" extrusionOk="0">
                  <a:moveTo>
                    <a:pt x="1523" y="2235"/>
                  </a:moveTo>
                  <a:lnTo>
                    <a:pt x="0" y="414"/>
                  </a:lnTo>
                  <a:lnTo>
                    <a:pt x="0" y="414"/>
                  </a:lnTo>
                  <a:lnTo>
                    <a:pt x="257" y="200"/>
                  </a:lnTo>
                  <a:lnTo>
                    <a:pt x="513" y="1"/>
                  </a:lnTo>
                  <a:lnTo>
                    <a:pt x="1950" y="1908"/>
                  </a:lnTo>
                  <a:lnTo>
                    <a:pt x="1950" y="1908"/>
                  </a:lnTo>
                  <a:lnTo>
                    <a:pt x="1523" y="223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8"/>
            <p:cNvSpPr/>
            <p:nvPr/>
          </p:nvSpPr>
          <p:spPr>
            <a:xfrm>
              <a:off x="1762538" y="3323150"/>
              <a:ext cx="37750" cy="60525"/>
            </a:xfrm>
            <a:custGeom>
              <a:avLst/>
              <a:gdLst/>
              <a:ahLst/>
              <a:cxnLst/>
              <a:rect l="l" t="t" r="r" b="b"/>
              <a:pathLst>
                <a:path w="1510" h="2421" fill="none" extrusionOk="0">
                  <a:moveTo>
                    <a:pt x="1025" y="2420"/>
                  </a:moveTo>
                  <a:lnTo>
                    <a:pt x="1" y="257"/>
                  </a:lnTo>
                  <a:lnTo>
                    <a:pt x="1" y="257"/>
                  </a:lnTo>
                  <a:lnTo>
                    <a:pt x="598" y="1"/>
                  </a:lnTo>
                  <a:lnTo>
                    <a:pt x="1509" y="2192"/>
                  </a:lnTo>
                  <a:lnTo>
                    <a:pt x="1509" y="2192"/>
                  </a:lnTo>
                  <a:lnTo>
                    <a:pt x="1025" y="242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8"/>
            <p:cNvSpPr/>
            <p:nvPr/>
          </p:nvSpPr>
          <p:spPr>
            <a:xfrm>
              <a:off x="1840088" y="3301450"/>
              <a:ext cx="24225" cy="61225"/>
            </a:xfrm>
            <a:custGeom>
              <a:avLst/>
              <a:gdLst/>
              <a:ahLst/>
              <a:cxnLst/>
              <a:rect l="l" t="t" r="r" b="b"/>
              <a:pathLst>
                <a:path w="969" h="2449" fill="none" extrusionOk="0">
                  <a:moveTo>
                    <a:pt x="442" y="2448"/>
                  </a:moveTo>
                  <a:lnTo>
                    <a:pt x="1" y="115"/>
                  </a:lnTo>
                  <a:lnTo>
                    <a:pt x="1" y="115"/>
                  </a:lnTo>
                  <a:lnTo>
                    <a:pt x="314" y="58"/>
                  </a:lnTo>
                  <a:lnTo>
                    <a:pt x="641" y="1"/>
                  </a:lnTo>
                  <a:lnTo>
                    <a:pt x="969" y="2363"/>
                  </a:lnTo>
                  <a:lnTo>
                    <a:pt x="969" y="2363"/>
                  </a:lnTo>
                  <a:lnTo>
                    <a:pt x="442" y="24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8"/>
            <p:cNvSpPr/>
            <p:nvPr/>
          </p:nvSpPr>
          <p:spPr>
            <a:xfrm>
              <a:off x="1581463" y="3255575"/>
              <a:ext cx="389575" cy="389575"/>
            </a:xfrm>
            <a:custGeom>
              <a:avLst/>
              <a:gdLst/>
              <a:ahLst/>
              <a:cxnLst/>
              <a:rect l="l" t="t" r="r" b="b"/>
              <a:pathLst>
                <a:path w="15583" h="15583" fill="none" extrusionOk="0">
                  <a:moveTo>
                    <a:pt x="7785" y="0"/>
                  </a:moveTo>
                  <a:lnTo>
                    <a:pt x="7785" y="0"/>
                  </a:lnTo>
                  <a:lnTo>
                    <a:pt x="7386" y="0"/>
                  </a:lnTo>
                  <a:lnTo>
                    <a:pt x="7002" y="29"/>
                  </a:lnTo>
                  <a:lnTo>
                    <a:pt x="6603" y="86"/>
                  </a:lnTo>
                  <a:lnTo>
                    <a:pt x="6219" y="157"/>
                  </a:lnTo>
                  <a:lnTo>
                    <a:pt x="5849" y="242"/>
                  </a:lnTo>
                  <a:lnTo>
                    <a:pt x="5479" y="342"/>
                  </a:lnTo>
                  <a:lnTo>
                    <a:pt x="5109" y="470"/>
                  </a:lnTo>
                  <a:lnTo>
                    <a:pt x="4754" y="612"/>
                  </a:lnTo>
                  <a:lnTo>
                    <a:pt x="4412" y="769"/>
                  </a:lnTo>
                  <a:lnTo>
                    <a:pt x="4085" y="939"/>
                  </a:lnTo>
                  <a:lnTo>
                    <a:pt x="3757" y="1124"/>
                  </a:lnTo>
                  <a:lnTo>
                    <a:pt x="3430" y="1324"/>
                  </a:lnTo>
                  <a:lnTo>
                    <a:pt x="3131" y="1537"/>
                  </a:lnTo>
                  <a:lnTo>
                    <a:pt x="2833" y="1779"/>
                  </a:lnTo>
                  <a:lnTo>
                    <a:pt x="2548" y="2021"/>
                  </a:lnTo>
                  <a:lnTo>
                    <a:pt x="2278" y="2277"/>
                  </a:lnTo>
                  <a:lnTo>
                    <a:pt x="2021" y="2547"/>
                  </a:lnTo>
                  <a:lnTo>
                    <a:pt x="1780" y="2832"/>
                  </a:lnTo>
                  <a:lnTo>
                    <a:pt x="1552" y="3131"/>
                  </a:lnTo>
                  <a:lnTo>
                    <a:pt x="1324" y="3430"/>
                  </a:lnTo>
                  <a:lnTo>
                    <a:pt x="1125" y="3743"/>
                  </a:lnTo>
                  <a:lnTo>
                    <a:pt x="940" y="4070"/>
                  </a:lnTo>
                  <a:lnTo>
                    <a:pt x="769" y="4412"/>
                  </a:lnTo>
                  <a:lnTo>
                    <a:pt x="613" y="4753"/>
                  </a:lnTo>
                  <a:lnTo>
                    <a:pt x="470" y="5109"/>
                  </a:lnTo>
                  <a:lnTo>
                    <a:pt x="357" y="5465"/>
                  </a:lnTo>
                  <a:lnTo>
                    <a:pt x="243" y="5835"/>
                  </a:lnTo>
                  <a:lnTo>
                    <a:pt x="157" y="6219"/>
                  </a:lnTo>
                  <a:lnTo>
                    <a:pt x="86" y="6603"/>
                  </a:lnTo>
                  <a:lnTo>
                    <a:pt x="43" y="6987"/>
                  </a:lnTo>
                  <a:lnTo>
                    <a:pt x="15" y="7386"/>
                  </a:lnTo>
                  <a:lnTo>
                    <a:pt x="1" y="7784"/>
                  </a:lnTo>
                  <a:lnTo>
                    <a:pt x="1" y="7784"/>
                  </a:lnTo>
                  <a:lnTo>
                    <a:pt x="15" y="8140"/>
                  </a:lnTo>
                  <a:lnTo>
                    <a:pt x="29" y="8496"/>
                  </a:lnTo>
                  <a:lnTo>
                    <a:pt x="72" y="8837"/>
                  </a:lnTo>
                  <a:lnTo>
                    <a:pt x="129" y="9179"/>
                  </a:lnTo>
                  <a:lnTo>
                    <a:pt x="200" y="9520"/>
                  </a:lnTo>
                  <a:lnTo>
                    <a:pt x="271" y="9847"/>
                  </a:lnTo>
                  <a:lnTo>
                    <a:pt x="371" y="10175"/>
                  </a:lnTo>
                  <a:lnTo>
                    <a:pt x="485" y="10502"/>
                  </a:lnTo>
                  <a:lnTo>
                    <a:pt x="613" y="10815"/>
                  </a:lnTo>
                  <a:lnTo>
                    <a:pt x="741" y="11114"/>
                  </a:lnTo>
                  <a:lnTo>
                    <a:pt x="897" y="11413"/>
                  </a:lnTo>
                  <a:lnTo>
                    <a:pt x="1054" y="11712"/>
                  </a:lnTo>
                  <a:lnTo>
                    <a:pt x="1225" y="11996"/>
                  </a:lnTo>
                  <a:lnTo>
                    <a:pt x="1410" y="12266"/>
                  </a:lnTo>
                  <a:lnTo>
                    <a:pt x="1609" y="12537"/>
                  </a:lnTo>
                  <a:lnTo>
                    <a:pt x="1822" y="12793"/>
                  </a:lnTo>
                  <a:lnTo>
                    <a:pt x="2349" y="12878"/>
                  </a:lnTo>
                  <a:lnTo>
                    <a:pt x="2349" y="12878"/>
                  </a:lnTo>
                  <a:lnTo>
                    <a:pt x="2292" y="13305"/>
                  </a:lnTo>
                  <a:lnTo>
                    <a:pt x="2292" y="13305"/>
                  </a:lnTo>
                  <a:lnTo>
                    <a:pt x="2562" y="13561"/>
                  </a:lnTo>
                  <a:lnTo>
                    <a:pt x="2833" y="13803"/>
                  </a:lnTo>
                  <a:lnTo>
                    <a:pt x="3131" y="14031"/>
                  </a:lnTo>
                  <a:lnTo>
                    <a:pt x="3444" y="14244"/>
                  </a:lnTo>
                  <a:lnTo>
                    <a:pt x="3757" y="14458"/>
                  </a:lnTo>
                  <a:lnTo>
                    <a:pt x="4085" y="14643"/>
                  </a:lnTo>
                  <a:lnTo>
                    <a:pt x="4412" y="14814"/>
                  </a:lnTo>
                  <a:lnTo>
                    <a:pt x="4768" y="14970"/>
                  </a:lnTo>
                  <a:lnTo>
                    <a:pt x="5109" y="15112"/>
                  </a:lnTo>
                  <a:lnTo>
                    <a:pt x="5479" y="15226"/>
                  </a:lnTo>
                  <a:lnTo>
                    <a:pt x="5849" y="15326"/>
                  </a:lnTo>
                  <a:lnTo>
                    <a:pt x="6219" y="15426"/>
                  </a:lnTo>
                  <a:lnTo>
                    <a:pt x="6603" y="15482"/>
                  </a:lnTo>
                  <a:lnTo>
                    <a:pt x="7002" y="15539"/>
                  </a:lnTo>
                  <a:lnTo>
                    <a:pt x="7386" y="15568"/>
                  </a:lnTo>
                  <a:lnTo>
                    <a:pt x="7785" y="15582"/>
                  </a:lnTo>
                  <a:lnTo>
                    <a:pt x="7785" y="15582"/>
                  </a:lnTo>
                  <a:lnTo>
                    <a:pt x="8268" y="15568"/>
                  </a:lnTo>
                  <a:lnTo>
                    <a:pt x="8724" y="15525"/>
                  </a:lnTo>
                  <a:lnTo>
                    <a:pt x="8724" y="15525"/>
                  </a:lnTo>
                  <a:lnTo>
                    <a:pt x="8667" y="15255"/>
                  </a:lnTo>
                  <a:lnTo>
                    <a:pt x="8624" y="14984"/>
                  </a:lnTo>
                  <a:lnTo>
                    <a:pt x="8610" y="14714"/>
                  </a:lnTo>
                  <a:lnTo>
                    <a:pt x="8596" y="14444"/>
                  </a:lnTo>
                  <a:lnTo>
                    <a:pt x="8596" y="14444"/>
                  </a:lnTo>
                  <a:lnTo>
                    <a:pt x="8610" y="14202"/>
                  </a:lnTo>
                  <a:lnTo>
                    <a:pt x="8624" y="13974"/>
                  </a:lnTo>
                  <a:lnTo>
                    <a:pt x="8653" y="13732"/>
                  </a:lnTo>
                  <a:lnTo>
                    <a:pt x="8695" y="13504"/>
                  </a:lnTo>
                  <a:lnTo>
                    <a:pt x="8738" y="13291"/>
                  </a:lnTo>
                  <a:lnTo>
                    <a:pt x="8809" y="13063"/>
                  </a:lnTo>
                  <a:lnTo>
                    <a:pt x="8880" y="12850"/>
                  </a:lnTo>
                  <a:lnTo>
                    <a:pt x="8966" y="12651"/>
                  </a:lnTo>
                  <a:lnTo>
                    <a:pt x="9051" y="12437"/>
                  </a:lnTo>
                  <a:lnTo>
                    <a:pt x="9151" y="12238"/>
                  </a:lnTo>
                  <a:lnTo>
                    <a:pt x="9264" y="12053"/>
                  </a:lnTo>
                  <a:lnTo>
                    <a:pt x="9378" y="11868"/>
                  </a:lnTo>
                  <a:lnTo>
                    <a:pt x="9521" y="11683"/>
                  </a:lnTo>
                  <a:lnTo>
                    <a:pt x="9649" y="11512"/>
                  </a:lnTo>
                  <a:lnTo>
                    <a:pt x="9791" y="11342"/>
                  </a:lnTo>
                  <a:lnTo>
                    <a:pt x="9947" y="11185"/>
                  </a:lnTo>
                  <a:lnTo>
                    <a:pt x="10104" y="11028"/>
                  </a:lnTo>
                  <a:lnTo>
                    <a:pt x="10275" y="10886"/>
                  </a:lnTo>
                  <a:lnTo>
                    <a:pt x="10446" y="10744"/>
                  </a:lnTo>
                  <a:lnTo>
                    <a:pt x="10631" y="10616"/>
                  </a:lnTo>
                  <a:lnTo>
                    <a:pt x="10816" y="10502"/>
                  </a:lnTo>
                  <a:lnTo>
                    <a:pt x="11015" y="10388"/>
                  </a:lnTo>
                  <a:lnTo>
                    <a:pt x="11214" y="10289"/>
                  </a:lnTo>
                  <a:lnTo>
                    <a:pt x="11413" y="10189"/>
                  </a:lnTo>
                  <a:lnTo>
                    <a:pt x="11627" y="10104"/>
                  </a:lnTo>
                  <a:lnTo>
                    <a:pt x="11840" y="10032"/>
                  </a:lnTo>
                  <a:lnTo>
                    <a:pt x="12054" y="9975"/>
                  </a:lnTo>
                  <a:lnTo>
                    <a:pt x="12281" y="9919"/>
                  </a:lnTo>
                  <a:lnTo>
                    <a:pt x="12509" y="9876"/>
                  </a:lnTo>
                  <a:lnTo>
                    <a:pt x="12737" y="9847"/>
                  </a:lnTo>
                  <a:lnTo>
                    <a:pt x="12978" y="9833"/>
                  </a:lnTo>
                  <a:lnTo>
                    <a:pt x="13206" y="9833"/>
                  </a:lnTo>
                  <a:lnTo>
                    <a:pt x="13206" y="9833"/>
                  </a:lnTo>
                  <a:lnTo>
                    <a:pt x="13477" y="9833"/>
                  </a:lnTo>
                  <a:lnTo>
                    <a:pt x="13733" y="9862"/>
                  </a:lnTo>
                  <a:lnTo>
                    <a:pt x="13989" y="9890"/>
                  </a:lnTo>
                  <a:lnTo>
                    <a:pt x="14231" y="9947"/>
                  </a:lnTo>
                  <a:lnTo>
                    <a:pt x="14487" y="10004"/>
                  </a:lnTo>
                  <a:lnTo>
                    <a:pt x="14715" y="10075"/>
                  </a:lnTo>
                  <a:lnTo>
                    <a:pt x="14956" y="10160"/>
                  </a:lnTo>
                  <a:lnTo>
                    <a:pt x="15184" y="10260"/>
                  </a:lnTo>
                  <a:lnTo>
                    <a:pt x="15184" y="10260"/>
                  </a:lnTo>
                  <a:lnTo>
                    <a:pt x="15269" y="9975"/>
                  </a:lnTo>
                  <a:lnTo>
                    <a:pt x="15355" y="9677"/>
                  </a:lnTo>
                  <a:lnTo>
                    <a:pt x="15426" y="9364"/>
                  </a:lnTo>
                  <a:lnTo>
                    <a:pt x="15483" y="9065"/>
                  </a:lnTo>
                  <a:lnTo>
                    <a:pt x="15526" y="8752"/>
                  </a:lnTo>
                  <a:lnTo>
                    <a:pt x="15554" y="8424"/>
                  </a:lnTo>
                  <a:lnTo>
                    <a:pt x="15583" y="8111"/>
                  </a:lnTo>
                  <a:lnTo>
                    <a:pt x="15583" y="7784"/>
                  </a:lnTo>
                  <a:lnTo>
                    <a:pt x="15583" y="7784"/>
                  </a:lnTo>
                  <a:lnTo>
                    <a:pt x="15583" y="7471"/>
                  </a:lnTo>
                  <a:lnTo>
                    <a:pt x="15554" y="7144"/>
                  </a:lnTo>
                  <a:lnTo>
                    <a:pt x="15526" y="6831"/>
                  </a:lnTo>
                  <a:lnTo>
                    <a:pt x="15483" y="6532"/>
                  </a:lnTo>
                  <a:lnTo>
                    <a:pt x="15426" y="6219"/>
                  </a:lnTo>
                  <a:lnTo>
                    <a:pt x="15355" y="5920"/>
                  </a:lnTo>
                  <a:lnTo>
                    <a:pt x="15284" y="5621"/>
                  </a:lnTo>
                  <a:lnTo>
                    <a:pt x="15184" y="5336"/>
                  </a:lnTo>
                  <a:lnTo>
                    <a:pt x="15084" y="5038"/>
                  </a:lnTo>
                  <a:lnTo>
                    <a:pt x="14971" y="4767"/>
                  </a:lnTo>
                  <a:lnTo>
                    <a:pt x="14857" y="4483"/>
                  </a:lnTo>
                  <a:lnTo>
                    <a:pt x="14715" y="4212"/>
                  </a:lnTo>
                  <a:lnTo>
                    <a:pt x="14572" y="3956"/>
                  </a:lnTo>
                  <a:lnTo>
                    <a:pt x="14430" y="3700"/>
                  </a:lnTo>
                  <a:lnTo>
                    <a:pt x="14259" y="3444"/>
                  </a:lnTo>
                  <a:lnTo>
                    <a:pt x="14088" y="3202"/>
                  </a:lnTo>
                  <a:lnTo>
                    <a:pt x="13989" y="4155"/>
                  </a:lnTo>
                  <a:lnTo>
                    <a:pt x="13989" y="4155"/>
                  </a:lnTo>
                  <a:lnTo>
                    <a:pt x="13448" y="4113"/>
                  </a:lnTo>
                  <a:lnTo>
                    <a:pt x="13548" y="2533"/>
                  </a:lnTo>
                  <a:lnTo>
                    <a:pt x="13548" y="2533"/>
                  </a:lnTo>
                  <a:lnTo>
                    <a:pt x="13277" y="2249"/>
                  </a:lnTo>
                  <a:lnTo>
                    <a:pt x="12978" y="1978"/>
                  </a:lnTo>
                  <a:lnTo>
                    <a:pt x="12680" y="1722"/>
                  </a:lnTo>
                  <a:lnTo>
                    <a:pt x="12367" y="1480"/>
                  </a:lnTo>
                  <a:lnTo>
                    <a:pt x="12039" y="1252"/>
                  </a:lnTo>
                  <a:lnTo>
                    <a:pt x="11698" y="1039"/>
                  </a:lnTo>
                  <a:lnTo>
                    <a:pt x="11342" y="854"/>
                  </a:lnTo>
                  <a:lnTo>
                    <a:pt x="10986" y="683"/>
                  </a:lnTo>
                  <a:lnTo>
                    <a:pt x="10616" y="527"/>
                  </a:lnTo>
                  <a:lnTo>
                    <a:pt x="10232" y="384"/>
                  </a:lnTo>
                  <a:lnTo>
                    <a:pt x="9848" y="271"/>
                  </a:lnTo>
                  <a:lnTo>
                    <a:pt x="9449" y="171"/>
                  </a:lnTo>
                  <a:lnTo>
                    <a:pt x="9051" y="100"/>
                  </a:lnTo>
                  <a:lnTo>
                    <a:pt x="8638" y="43"/>
                  </a:lnTo>
                  <a:lnTo>
                    <a:pt x="8211" y="0"/>
                  </a:lnTo>
                  <a:lnTo>
                    <a:pt x="778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8"/>
            <p:cNvSpPr/>
            <p:nvPr/>
          </p:nvSpPr>
          <p:spPr>
            <a:xfrm>
              <a:off x="1598913" y="3301450"/>
              <a:ext cx="334775" cy="286775"/>
            </a:xfrm>
            <a:custGeom>
              <a:avLst/>
              <a:gdLst/>
              <a:ahLst/>
              <a:cxnLst/>
              <a:rect l="l" t="t" r="r" b="b"/>
              <a:pathLst>
                <a:path w="13391" h="11471" extrusionOk="0">
                  <a:moveTo>
                    <a:pt x="12850" y="698"/>
                  </a:moveTo>
                  <a:lnTo>
                    <a:pt x="12750" y="2278"/>
                  </a:lnTo>
                  <a:lnTo>
                    <a:pt x="13291" y="2320"/>
                  </a:lnTo>
                  <a:lnTo>
                    <a:pt x="13390" y="1367"/>
                  </a:lnTo>
                  <a:lnTo>
                    <a:pt x="13134" y="1025"/>
                  </a:lnTo>
                  <a:lnTo>
                    <a:pt x="12850" y="698"/>
                  </a:lnTo>
                  <a:close/>
                  <a:moveTo>
                    <a:pt x="10288" y="1"/>
                  </a:moveTo>
                  <a:lnTo>
                    <a:pt x="9961" y="58"/>
                  </a:lnTo>
                  <a:lnTo>
                    <a:pt x="9648" y="115"/>
                  </a:lnTo>
                  <a:lnTo>
                    <a:pt x="10089" y="2448"/>
                  </a:lnTo>
                  <a:lnTo>
                    <a:pt x="10616" y="2363"/>
                  </a:lnTo>
                  <a:lnTo>
                    <a:pt x="10288" y="1"/>
                  </a:lnTo>
                  <a:close/>
                  <a:moveTo>
                    <a:pt x="7143" y="869"/>
                  </a:moveTo>
                  <a:lnTo>
                    <a:pt x="6546" y="1125"/>
                  </a:lnTo>
                  <a:lnTo>
                    <a:pt x="7570" y="3288"/>
                  </a:lnTo>
                  <a:lnTo>
                    <a:pt x="8054" y="3060"/>
                  </a:lnTo>
                  <a:lnTo>
                    <a:pt x="7143" y="869"/>
                  </a:lnTo>
                  <a:close/>
                  <a:moveTo>
                    <a:pt x="4312" y="2477"/>
                  </a:moveTo>
                  <a:lnTo>
                    <a:pt x="4056" y="2676"/>
                  </a:lnTo>
                  <a:lnTo>
                    <a:pt x="3799" y="2890"/>
                  </a:lnTo>
                  <a:lnTo>
                    <a:pt x="5322" y="4711"/>
                  </a:lnTo>
                  <a:lnTo>
                    <a:pt x="5749" y="4384"/>
                  </a:lnTo>
                  <a:lnTo>
                    <a:pt x="4312" y="2477"/>
                  </a:lnTo>
                  <a:close/>
                  <a:moveTo>
                    <a:pt x="1964" y="4739"/>
                  </a:moveTo>
                  <a:lnTo>
                    <a:pt x="1580" y="5266"/>
                  </a:lnTo>
                  <a:lnTo>
                    <a:pt x="3501" y="6661"/>
                  </a:lnTo>
                  <a:lnTo>
                    <a:pt x="3828" y="6234"/>
                  </a:lnTo>
                  <a:lnTo>
                    <a:pt x="1964" y="4739"/>
                  </a:lnTo>
                  <a:close/>
                  <a:moveTo>
                    <a:pt x="256" y="7529"/>
                  </a:moveTo>
                  <a:lnTo>
                    <a:pt x="0" y="8126"/>
                  </a:lnTo>
                  <a:lnTo>
                    <a:pt x="2220" y="8994"/>
                  </a:lnTo>
                  <a:lnTo>
                    <a:pt x="2433" y="8510"/>
                  </a:lnTo>
                  <a:lnTo>
                    <a:pt x="256" y="7529"/>
                  </a:lnTo>
                  <a:close/>
                  <a:moveTo>
                    <a:pt x="1124" y="10958"/>
                  </a:moveTo>
                  <a:lnTo>
                    <a:pt x="1352" y="11214"/>
                  </a:lnTo>
                  <a:lnTo>
                    <a:pt x="1594" y="11470"/>
                  </a:lnTo>
                  <a:lnTo>
                    <a:pt x="1651" y="11043"/>
                  </a:lnTo>
                  <a:lnTo>
                    <a:pt x="1124" y="109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8"/>
            <p:cNvSpPr/>
            <p:nvPr/>
          </p:nvSpPr>
          <p:spPr>
            <a:xfrm>
              <a:off x="1627013" y="3575375"/>
              <a:ext cx="13175" cy="12850"/>
            </a:xfrm>
            <a:custGeom>
              <a:avLst/>
              <a:gdLst/>
              <a:ahLst/>
              <a:cxnLst/>
              <a:rect l="l" t="t" r="r" b="b"/>
              <a:pathLst>
                <a:path w="527" h="514" fill="none" extrusionOk="0">
                  <a:moveTo>
                    <a:pt x="0" y="1"/>
                  </a:moveTo>
                  <a:lnTo>
                    <a:pt x="0" y="1"/>
                  </a:lnTo>
                  <a:lnTo>
                    <a:pt x="228" y="257"/>
                  </a:lnTo>
                  <a:lnTo>
                    <a:pt x="470" y="513"/>
                  </a:lnTo>
                  <a:lnTo>
                    <a:pt x="470" y="513"/>
                  </a:lnTo>
                  <a:lnTo>
                    <a:pt x="527" y="86"/>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8"/>
            <p:cNvSpPr/>
            <p:nvPr/>
          </p:nvSpPr>
          <p:spPr>
            <a:xfrm>
              <a:off x="1598913" y="3489650"/>
              <a:ext cx="60850" cy="36675"/>
            </a:xfrm>
            <a:custGeom>
              <a:avLst/>
              <a:gdLst/>
              <a:ahLst/>
              <a:cxnLst/>
              <a:rect l="l" t="t" r="r" b="b"/>
              <a:pathLst>
                <a:path w="2434" h="1467" fill="none" extrusionOk="0">
                  <a:moveTo>
                    <a:pt x="256" y="1"/>
                  </a:moveTo>
                  <a:lnTo>
                    <a:pt x="256" y="1"/>
                  </a:lnTo>
                  <a:lnTo>
                    <a:pt x="0" y="598"/>
                  </a:lnTo>
                  <a:lnTo>
                    <a:pt x="2220" y="1466"/>
                  </a:lnTo>
                  <a:lnTo>
                    <a:pt x="2220" y="1466"/>
                  </a:lnTo>
                  <a:lnTo>
                    <a:pt x="2433" y="982"/>
                  </a:lnTo>
                  <a:lnTo>
                    <a:pt x="25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8"/>
            <p:cNvSpPr/>
            <p:nvPr/>
          </p:nvSpPr>
          <p:spPr>
            <a:xfrm>
              <a:off x="1638388" y="3419925"/>
              <a:ext cx="56225" cy="48050"/>
            </a:xfrm>
            <a:custGeom>
              <a:avLst/>
              <a:gdLst/>
              <a:ahLst/>
              <a:cxnLst/>
              <a:rect l="l" t="t" r="r" b="b"/>
              <a:pathLst>
                <a:path w="2249" h="1922" fill="none" extrusionOk="0">
                  <a:moveTo>
                    <a:pt x="385" y="0"/>
                  </a:moveTo>
                  <a:lnTo>
                    <a:pt x="385" y="0"/>
                  </a:lnTo>
                  <a:lnTo>
                    <a:pt x="1" y="527"/>
                  </a:lnTo>
                  <a:lnTo>
                    <a:pt x="1922" y="1922"/>
                  </a:lnTo>
                  <a:lnTo>
                    <a:pt x="1922" y="1922"/>
                  </a:lnTo>
                  <a:lnTo>
                    <a:pt x="2249" y="1495"/>
                  </a:lnTo>
                  <a:lnTo>
                    <a:pt x="38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8"/>
            <p:cNvSpPr/>
            <p:nvPr/>
          </p:nvSpPr>
          <p:spPr>
            <a:xfrm>
              <a:off x="1693888" y="3363350"/>
              <a:ext cx="48750" cy="55900"/>
            </a:xfrm>
            <a:custGeom>
              <a:avLst/>
              <a:gdLst/>
              <a:ahLst/>
              <a:cxnLst/>
              <a:rect l="l" t="t" r="r" b="b"/>
              <a:pathLst>
                <a:path w="1950" h="2236" fill="none" extrusionOk="0">
                  <a:moveTo>
                    <a:pt x="513" y="1"/>
                  </a:moveTo>
                  <a:lnTo>
                    <a:pt x="513" y="1"/>
                  </a:lnTo>
                  <a:lnTo>
                    <a:pt x="257" y="200"/>
                  </a:lnTo>
                  <a:lnTo>
                    <a:pt x="0" y="414"/>
                  </a:lnTo>
                  <a:lnTo>
                    <a:pt x="1523" y="2235"/>
                  </a:lnTo>
                  <a:lnTo>
                    <a:pt x="1523" y="2235"/>
                  </a:lnTo>
                  <a:lnTo>
                    <a:pt x="1950" y="1908"/>
                  </a:lnTo>
                  <a:lnTo>
                    <a:pt x="51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a:off x="1762538" y="3323150"/>
              <a:ext cx="37750" cy="60525"/>
            </a:xfrm>
            <a:custGeom>
              <a:avLst/>
              <a:gdLst/>
              <a:ahLst/>
              <a:cxnLst/>
              <a:rect l="l" t="t" r="r" b="b"/>
              <a:pathLst>
                <a:path w="1510" h="2421" fill="none" extrusionOk="0">
                  <a:moveTo>
                    <a:pt x="598" y="1"/>
                  </a:moveTo>
                  <a:lnTo>
                    <a:pt x="598" y="1"/>
                  </a:lnTo>
                  <a:lnTo>
                    <a:pt x="1" y="257"/>
                  </a:lnTo>
                  <a:lnTo>
                    <a:pt x="1025" y="2420"/>
                  </a:lnTo>
                  <a:lnTo>
                    <a:pt x="1025" y="2420"/>
                  </a:lnTo>
                  <a:lnTo>
                    <a:pt x="1509" y="2192"/>
                  </a:lnTo>
                  <a:lnTo>
                    <a:pt x="59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8"/>
            <p:cNvSpPr/>
            <p:nvPr/>
          </p:nvSpPr>
          <p:spPr>
            <a:xfrm>
              <a:off x="1917663" y="3318900"/>
              <a:ext cx="16025" cy="40575"/>
            </a:xfrm>
            <a:custGeom>
              <a:avLst/>
              <a:gdLst/>
              <a:ahLst/>
              <a:cxnLst/>
              <a:rect l="l" t="t" r="r" b="b"/>
              <a:pathLst>
                <a:path w="641" h="1623" fill="none" extrusionOk="0">
                  <a:moveTo>
                    <a:pt x="100" y="0"/>
                  </a:moveTo>
                  <a:lnTo>
                    <a:pt x="0" y="1580"/>
                  </a:lnTo>
                  <a:lnTo>
                    <a:pt x="0" y="1580"/>
                  </a:lnTo>
                  <a:lnTo>
                    <a:pt x="541" y="1622"/>
                  </a:lnTo>
                  <a:lnTo>
                    <a:pt x="640" y="669"/>
                  </a:lnTo>
                  <a:lnTo>
                    <a:pt x="640" y="669"/>
                  </a:lnTo>
                  <a:lnTo>
                    <a:pt x="384" y="327"/>
                  </a:lnTo>
                  <a:lnTo>
                    <a:pt x="10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a:off x="1840088" y="3301450"/>
              <a:ext cx="24225" cy="61225"/>
            </a:xfrm>
            <a:custGeom>
              <a:avLst/>
              <a:gdLst/>
              <a:ahLst/>
              <a:cxnLst/>
              <a:rect l="l" t="t" r="r" b="b"/>
              <a:pathLst>
                <a:path w="969" h="2449" fill="none" extrusionOk="0">
                  <a:moveTo>
                    <a:pt x="641" y="1"/>
                  </a:moveTo>
                  <a:lnTo>
                    <a:pt x="641" y="1"/>
                  </a:lnTo>
                  <a:lnTo>
                    <a:pt x="314" y="58"/>
                  </a:lnTo>
                  <a:lnTo>
                    <a:pt x="1" y="115"/>
                  </a:lnTo>
                  <a:lnTo>
                    <a:pt x="442" y="2448"/>
                  </a:lnTo>
                  <a:lnTo>
                    <a:pt x="442" y="2448"/>
                  </a:lnTo>
                  <a:lnTo>
                    <a:pt x="969" y="2363"/>
                  </a:lnTo>
                  <a:lnTo>
                    <a:pt x="64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18"/>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fr-MA" dirty="0"/>
              <a:t>Comment fonctionne Style Transfer ?</a:t>
            </a:r>
            <a:endParaRPr dirty="0"/>
          </a:p>
        </p:txBody>
      </p:sp>
      <p:sp>
        <p:nvSpPr>
          <p:cNvPr id="413" name="Google Shape;413;p18"/>
          <p:cNvSpPr/>
          <p:nvPr/>
        </p:nvSpPr>
        <p:spPr>
          <a:xfrm>
            <a:off x="1796338" y="3501400"/>
            <a:ext cx="230900" cy="230550"/>
          </a:xfrm>
          <a:custGeom>
            <a:avLst/>
            <a:gdLst/>
            <a:ahLst/>
            <a:cxnLst/>
            <a:rect l="l" t="t" r="r" b="b"/>
            <a:pathLst>
              <a:path w="9236" h="9222" extrusionOk="0">
                <a:moveTo>
                  <a:pt x="4383" y="0"/>
                </a:moveTo>
                <a:lnTo>
                  <a:pt x="4142" y="14"/>
                </a:lnTo>
                <a:lnTo>
                  <a:pt x="3914" y="43"/>
                </a:lnTo>
                <a:lnTo>
                  <a:pt x="3686" y="86"/>
                </a:lnTo>
                <a:lnTo>
                  <a:pt x="3459" y="142"/>
                </a:lnTo>
                <a:lnTo>
                  <a:pt x="3245" y="199"/>
                </a:lnTo>
                <a:lnTo>
                  <a:pt x="3032" y="271"/>
                </a:lnTo>
                <a:lnTo>
                  <a:pt x="2818" y="356"/>
                </a:lnTo>
                <a:lnTo>
                  <a:pt x="2619" y="456"/>
                </a:lnTo>
                <a:lnTo>
                  <a:pt x="2420" y="555"/>
                </a:lnTo>
                <a:lnTo>
                  <a:pt x="2221" y="669"/>
                </a:lnTo>
                <a:lnTo>
                  <a:pt x="2036" y="783"/>
                </a:lnTo>
                <a:lnTo>
                  <a:pt x="1851" y="911"/>
                </a:lnTo>
                <a:lnTo>
                  <a:pt x="1680" y="1053"/>
                </a:lnTo>
                <a:lnTo>
                  <a:pt x="1509" y="1195"/>
                </a:lnTo>
                <a:lnTo>
                  <a:pt x="1352" y="1352"/>
                </a:lnTo>
                <a:lnTo>
                  <a:pt x="1196" y="1509"/>
                </a:lnTo>
                <a:lnTo>
                  <a:pt x="1054" y="1679"/>
                </a:lnTo>
                <a:lnTo>
                  <a:pt x="926" y="1850"/>
                </a:lnTo>
                <a:lnTo>
                  <a:pt x="783" y="2035"/>
                </a:lnTo>
                <a:lnTo>
                  <a:pt x="669" y="2220"/>
                </a:lnTo>
                <a:lnTo>
                  <a:pt x="556" y="2405"/>
                </a:lnTo>
                <a:lnTo>
                  <a:pt x="456" y="2604"/>
                </a:lnTo>
                <a:lnTo>
                  <a:pt x="371" y="2818"/>
                </a:lnTo>
                <a:lnTo>
                  <a:pt x="285" y="3017"/>
                </a:lnTo>
                <a:lnTo>
                  <a:pt x="214" y="3230"/>
                </a:lnTo>
                <a:lnTo>
                  <a:pt x="143" y="3458"/>
                </a:lnTo>
                <a:lnTo>
                  <a:pt x="100" y="3671"/>
                </a:lnTo>
                <a:lnTo>
                  <a:pt x="58" y="3899"/>
                </a:lnTo>
                <a:lnTo>
                  <a:pt x="29" y="4141"/>
                </a:lnTo>
                <a:lnTo>
                  <a:pt x="15" y="4369"/>
                </a:lnTo>
                <a:lnTo>
                  <a:pt x="1" y="4611"/>
                </a:lnTo>
                <a:lnTo>
                  <a:pt x="15" y="4838"/>
                </a:lnTo>
                <a:lnTo>
                  <a:pt x="29" y="5080"/>
                </a:lnTo>
                <a:lnTo>
                  <a:pt x="58" y="5308"/>
                </a:lnTo>
                <a:lnTo>
                  <a:pt x="100" y="5536"/>
                </a:lnTo>
                <a:lnTo>
                  <a:pt x="143" y="5763"/>
                </a:lnTo>
                <a:lnTo>
                  <a:pt x="214" y="5977"/>
                </a:lnTo>
                <a:lnTo>
                  <a:pt x="285" y="6190"/>
                </a:lnTo>
                <a:lnTo>
                  <a:pt x="371" y="6404"/>
                </a:lnTo>
                <a:lnTo>
                  <a:pt x="456" y="6603"/>
                </a:lnTo>
                <a:lnTo>
                  <a:pt x="556" y="6802"/>
                </a:lnTo>
                <a:lnTo>
                  <a:pt x="669" y="7001"/>
                </a:lnTo>
                <a:lnTo>
                  <a:pt x="783" y="7186"/>
                </a:lnTo>
                <a:lnTo>
                  <a:pt x="926" y="7371"/>
                </a:lnTo>
                <a:lnTo>
                  <a:pt x="1054" y="7542"/>
                </a:lnTo>
                <a:lnTo>
                  <a:pt x="1196" y="7713"/>
                </a:lnTo>
                <a:lnTo>
                  <a:pt x="1352" y="7869"/>
                </a:lnTo>
                <a:lnTo>
                  <a:pt x="1509" y="8026"/>
                </a:lnTo>
                <a:lnTo>
                  <a:pt x="1680" y="8168"/>
                </a:lnTo>
                <a:lnTo>
                  <a:pt x="1851" y="8310"/>
                </a:lnTo>
                <a:lnTo>
                  <a:pt x="2036" y="8439"/>
                </a:lnTo>
                <a:lnTo>
                  <a:pt x="2221" y="8552"/>
                </a:lnTo>
                <a:lnTo>
                  <a:pt x="2420" y="8666"/>
                </a:lnTo>
                <a:lnTo>
                  <a:pt x="2619" y="8766"/>
                </a:lnTo>
                <a:lnTo>
                  <a:pt x="2818" y="8865"/>
                </a:lnTo>
                <a:lnTo>
                  <a:pt x="3032" y="8937"/>
                </a:lnTo>
                <a:lnTo>
                  <a:pt x="3245" y="9008"/>
                </a:lnTo>
                <a:lnTo>
                  <a:pt x="3459" y="9079"/>
                </a:lnTo>
                <a:lnTo>
                  <a:pt x="3686" y="9122"/>
                </a:lnTo>
                <a:lnTo>
                  <a:pt x="3914" y="9164"/>
                </a:lnTo>
                <a:lnTo>
                  <a:pt x="4142" y="9193"/>
                </a:lnTo>
                <a:lnTo>
                  <a:pt x="4383" y="9221"/>
                </a:lnTo>
                <a:lnTo>
                  <a:pt x="4853" y="9221"/>
                </a:lnTo>
                <a:lnTo>
                  <a:pt x="5095" y="9193"/>
                </a:lnTo>
                <a:lnTo>
                  <a:pt x="5323" y="9164"/>
                </a:lnTo>
                <a:lnTo>
                  <a:pt x="5550" y="9122"/>
                </a:lnTo>
                <a:lnTo>
                  <a:pt x="5764" y="9079"/>
                </a:lnTo>
                <a:lnTo>
                  <a:pt x="5991" y="9008"/>
                </a:lnTo>
                <a:lnTo>
                  <a:pt x="6205" y="8937"/>
                </a:lnTo>
                <a:lnTo>
                  <a:pt x="6418" y="8865"/>
                </a:lnTo>
                <a:lnTo>
                  <a:pt x="6618" y="8766"/>
                </a:lnTo>
                <a:lnTo>
                  <a:pt x="6817" y="8666"/>
                </a:lnTo>
                <a:lnTo>
                  <a:pt x="7002" y="8552"/>
                </a:lnTo>
                <a:lnTo>
                  <a:pt x="7201" y="8439"/>
                </a:lnTo>
                <a:lnTo>
                  <a:pt x="7372" y="8310"/>
                </a:lnTo>
                <a:lnTo>
                  <a:pt x="7557" y="8168"/>
                </a:lnTo>
                <a:lnTo>
                  <a:pt x="7713" y="8026"/>
                </a:lnTo>
                <a:lnTo>
                  <a:pt x="7884" y="7869"/>
                </a:lnTo>
                <a:lnTo>
                  <a:pt x="8026" y="7713"/>
                </a:lnTo>
                <a:lnTo>
                  <a:pt x="8183" y="7542"/>
                </a:lnTo>
                <a:lnTo>
                  <a:pt x="8311" y="7371"/>
                </a:lnTo>
                <a:lnTo>
                  <a:pt x="8439" y="7186"/>
                </a:lnTo>
                <a:lnTo>
                  <a:pt x="8567" y="7001"/>
                </a:lnTo>
                <a:lnTo>
                  <a:pt x="8667" y="6802"/>
                </a:lnTo>
                <a:lnTo>
                  <a:pt x="8780" y="6603"/>
                </a:lnTo>
                <a:lnTo>
                  <a:pt x="8866" y="6404"/>
                </a:lnTo>
                <a:lnTo>
                  <a:pt x="8951" y="6190"/>
                </a:lnTo>
                <a:lnTo>
                  <a:pt x="9022" y="5977"/>
                </a:lnTo>
                <a:lnTo>
                  <a:pt x="9079" y="5763"/>
                </a:lnTo>
                <a:lnTo>
                  <a:pt x="9136" y="5536"/>
                </a:lnTo>
                <a:lnTo>
                  <a:pt x="9179" y="5308"/>
                </a:lnTo>
                <a:lnTo>
                  <a:pt x="9207" y="5080"/>
                </a:lnTo>
                <a:lnTo>
                  <a:pt x="9222" y="4838"/>
                </a:lnTo>
                <a:lnTo>
                  <a:pt x="9236" y="4611"/>
                </a:lnTo>
                <a:lnTo>
                  <a:pt x="9222" y="4369"/>
                </a:lnTo>
                <a:lnTo>
                  <a:pt x="9207" y="4141"/>
                </a:lnTo>
                <a:lnTo>
                  <a:pt x="9179" y="3899"/>
                </a:lnTo>
                <a:lnTo>
                  <a:pt x="9136" y="3671"/>
                </a:lnTo>
                <a:lnTo>
                  <a:pt x="9079" y="3458"/>
                </a:lnTo>
                <a:lnTo>
                  <a:pt x="9022" y="3230"/>
                </a:lnTo>
                <a:lnTo>
                  <a:pt x="8951" y="3017"/>
                </a:lnTo>
                <a:lnTo>
                  <a:pt x="8866" y="2818"/>
                </a:lnTo>
                <a:lnTo>
                  <a:pt x="8780" y="2604"/>
                </a:lnTo>
                <a:lnTo>
                  <a:pt x="8667" y="2405"/>
                </a:lnTo>
                <a:lnTo>
                  <a:pt x="8567" y="2220"/>
                </a:lnTo>
                <a:lnTo>
                  <a:pt x="8439" y="2035"/>
                </a:lnTo>
                <a:lnTo>
                  <a:pt x="8311" y="1850"/>
                </a:lnTo>
                <a:lnTo>
                  <a:pt x="8183" y="1679"/>
                </a:lnTo>
                <a:lnTo>
                  <a:pt x="8026" y="1509"/>
                </a:lnTo>
                <a:lnTo>
                  <a:pt x="7884" y="1352"/>
                </a:lnTo>
                <a:lnTo>
                  <a:pt x="7713" y="1195"/>
                </a:lnTo>
                <a:lnTo>
                  <a:pt x="7557" y="1053"/>
                </a:lnTo>
                <a:lnTo>
                  <a:pt x="7372" y="911"/>
                </a:lnTo>
                <a:lnTo>
                  <a:pt x="7201" y="783"/>
                </a:lnTo>
                <a:lnTo>
                  <a:pt x="7002" y="669"/>
                </a:lnTo>
                <a:lnTo>
                  <a:pt x="6817" y="555"/>
                </a:lnTo>
                <a:lnTo>
                  <a:pt x="6618" y="456"/>
                </a:lnTo>
                <a:lnTo>
                  <a:pt x="6418" y="356"/>
                </a:lnTo>
                <a:lnTo>
                  <a:pt x="6205" y="271"/>
                </a:lnTo>
                <a:lnTo>
                  <a:pt x="5991" y="199"/>
                </a:lnTo>
                <a:lnTo>
                  <a:pt x="5764" y="142"/>
                </a:lnTo>
                <a:lnTo>
                  <a:pt x="5550" y="86"/>
                </a:lnTo>
                <a:lnTo>
                  <a:pt x="5323" y="43"/>
                </a:lnTo>
                <a:lnTo>
                  <a:pt x="5095" y="14"/>
                </a:lnTo>
                <a:lnTo>
                  <a:pt x="48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8"/>
          <p:cNvSpPr/>
          <p:nvPr/>
        </p:nvSpPr>
        <p:spPr>
          <a:xfrm>
            <a:off x="1796338" y="3501400"/>
            <a:ext cx="230900" cy="230550"/>
          </a:xfrm>
          <a:custGeom>
            <a:avLst/>
            <a:gdLst/>
            <a:ahLst/>
            <a:cxnLst/>
            <a:rect l="l" t="t" r="r" b="b"/>
            <a:pathLst>
              <a:path w="9236" h="9222" fill="none" extrusionOk="0">
                <a:moveTo>
                  <a:pt x="9236" y="4611"/>
                </a:moveTo>
                <a:lnTo>
                  <a:pt x="9236" y="4611"/>
                </a:lnTo>
                <a:lnTo>
                  <a:pt x="9222" y="4838"/>
                </a:lnTo>
                <a:lnTo>
                  <a:pt x="9207" y="5080"/>
                </a:lnTo>
                <a:lnTo>
                  <a:pt x="9179" y="5308"/>
                </a:lnTo>
                <a:lnTo>
                  <a:pt x="9136" y="5536"/>
                </a:lnTo>
                <a:lnTo>
                  <a:pt x="9079" y="5763"/>
                </a:lnTo>
                <a:lnTo>
                  <a:pt x="9022" y="5977"/>
                </a:lnTo>
                <a:lnTo>
                  <a:pt x="8951" y="6190"/>
                </a:lnTo>
                <a:lnTo>
                  <a:pt x="8866" y="6404"/>
                </a:lnTo>
                <a:lnTo>
                  <a:pt x="8780" y="6603"/>
                </a:lnTo>
                <a:lnTo>
                  <a:pt x="8667" y="6802"/>
                </a:lnTo>
                <a:lnTo>
                  <a:pt x="8567" y="7001"/>
                </a:lnTo>
                <a:lnTo>
                  <a:pt x="8439" y="7186"/>
                </a:lnTo>
                <a:lnTo>
                  <a:pt x="8311" y="7371"/>
                </a:lnTo>
                <a:lnTo>
                  <a:pt x="8183" y="7542"/>
                </a:lnTo>
                <a:lnTo>
                  <a:pt x="8026" y="7713"/>
                </a:lnTo>
                <a:lnTo>
                  <a:pt x="7884" y="7869"/>
                </a:lnTo>
                <a:lnTo>
                  <a:pt x="7713" y="8026"/>
                </a:lnTo>
                <a:lnTo>
                  <a:pt x="7557" y="8168"/>
                </a:lnTo>
                <a:lnTo>
                  <a:pt x="7372" y="8310"/>
                </a:lnTo>
                <a:lnTo>
                  <a:pt x="7201" y="8439"/>
                </a:lnTo>
                <a:lnTo>
                  <a:pt x="7002" y="8552"/>
                </a:lnTo>
                <a:lnTo>
                  <a:pt x="6817" y="8666"/>
                </a:lnTo>
                <a:lnTo>
                  <a:pt x="6618" y="8766"/>
                </a:lnTo>
                <a:lnTo>
                  <a:pt x="6418" y="8865"/>
                </a:lnTo>
                <a:lnTo>
                  <a:pt x="6205" y="8937"/>
                </a:lnTo>
                <a:lnTo>
                  <a:pt x="5991" y="9008"/>
                </a:lnTo>
                <a:lnTo>
                  <a:pt x="5764" y="9079"/>
                </a:lnTo>
                <a:lnTo>
                  <a:pt x="5550" y="9122"/>
                </a:lnTo>
                <a:lnTo>
                  <a:pt x="5323" y="9164"/>
                </a:lnTo>
                <a:lnTo>
                  <a:pt x="5095" y="9193"/>
                </a:lnTo>
                <a:lnTo>
                  <a:pt x="4853" y="9221"/>
                </a:lnTo>
                <a:lnTo>
                  <a:pt x="4611" y="9221"/>
                </a:lnTo>
                <a:lnTo>
                  <a:pt x="4611" y="9221"/>
                </a:lnTo>
                <a:lnTo>
                  <a:pt x="4383" y="9221"/>
                </a:lnTo>
                <a:lnTo>
                  <a:pt x="4142" y="9193"/>
                </a:lnTo>
                <a:lnTo>
                  <a:pt x="3914" y="9164"/>
                </a:lnTo>
                <a:lnTo>
                  <a:pt x="3686" y="9122"/>
                </a:lnTo>
                <a:lnTo>
                  <a:pt x="3459" y="9079"/>
                </a:lnTo>
                <a:lnTo>
                  <a:pt x="3245" y="9008"/>
                </a:lnTo>
                <a:lnTo>
                  <a:pt x="3032" y="8937"/>
                </a:lnTo>
                <a:lnTo>
                  <a:pt x="2818" y="8865"/>
                </a:lnTo>
                <a:lnTo>
                  <a:pt x="2619" y="8766"/>
                </a:lnTo>
                <a:lnTo>
                  <a:pt x="2420" y="8666"/>
                </a:lnTo>
                <a:lnTo>
                  <a:pt x="2221" y="8552"/>
                </a:lnTo>
                <a:lnTo>
                  <a:pt x="2036" y="8439"/>
                </a:lnTo>
                <a:lnTo>
                  <a:pt x="1851" y="8310"/>
                </a:lnTo>
                <a:lnTo>
                  <a:pt x="1680" y="8168"/>
                </a:lnTo>
                <a:lnTo>
                  <a:pt x="1509" y="8026"/>
                </a:lnTo>
                <a:lnTo>
                  <a:pt x="1352" y="7869"/>
                </a:lnTo>
                <a:lnTo>
                  <a:pt x="1196" y="7713"/>
                </a:lnTo>
                <a:lnTo>
                  <a:pt x="1054" y="7542"/>
                </a:lnTo>
                <a:lnTo>
                  <a:pt x="926" y="7371"/>
                </a:lnTo>
                <a:lnTo>
                  <a:pt x="783" y="7186"/>
                </a:lnTo>
                <a:lnTo>
                  <a:pt x="669" y="7001"/>
                </a:lnTo>
                <a:lnTo>
                  <a:pt x="556" y="6802"/>
                </a:lnTo>
                <a:lnTo>
                  <a:pt x="456" y="6603"/>
                </a:lnTo>
                <a:lnTo>
                  <a:pt x="371" y="6404"/>
                </a:lnTo>
                <a:lnTo>
                  <a:pt x="285" y="6190"/>
                </a:lnTo>
                <a:lnTo>
                  <a:pt x="214" y="5977"/>
                </a:lnTo>
                <a:lnTo>
                  <a:pt x="143" y="5763"/>
                </a:lnTo>
                <a:lnTo>
                  <a:pt x="100" y="5536"/>
                </a:lnTo>
                <a:lnTo>
                  <a:pt x="58" y="5308"/>
                </a:lnTo>
                <a:lnTo>
                  <a:pt x="29" y="5080"/>
                </a:lnTo>
                <a:lnTo>
                  <a:pt x="15" y="4838"/>
                </a:lnTo>
                <a:lnTo>
                  <a:pt x="1" y="4611"/>
                </a:lnTo>
                <a:lnTo>
                  <a:pt x="1" y="4611"/>
                </a:lnTo>
                <a:lnTo>
                  <a:pt x="15" y="4369"/>
                </a:lnTo>
                <a:lnTo>
                  <a:pt x="29" y="4141"/>
                </a:lnTo>
                <a:lnTo>
                  <a:pt x="58" y="3899"/>
                </a:lnTo>
                <a:lnTo>
                  <a:pt x="100" y="3671"/>
                </a:lnTo>
                <a:lnTo>
                  <a:pt x="143" y="3458"/>
                </a:lnTo>
                <a:lnTo>
                  <a:pt x="214" y="3230"/>
                </a:lnTo>
                <a:lnTo>
                  <a:pt x="285" y="3017"/>
                </a:lnTo>
                <a:lnTo>
                  <a:pt x="371" y="2818"/>
                </a:lnTo>
                <a:lnTo>
                  <a:pt x="456" y="2604"/>
                </a:lnTo>
                <a:lnTo>
                  <a:pt x="556" y="2405"/>
                </a:lnTo>
                <a:lnTo>
                  <a:pt x="669" y="2220"/>
                </a:lnTo>
                <a:lnTo>
                  <a:pt x="783" y="2035"/>
                </a:lnTo>
                <a:lnTo>
                  <a:pt x="926" y="1850"/>
                </a:lnTo>
                <a:lnTo>
                  <a:pt x="1054" y="1679"/>
                </a:lnTo>
                <a:lnTo>
                  <a:pt x="1196" y="1509"/>
                </a:lnTo>
                <a:lnTo>
                  <a:pt x="1352" y="1352"/>
                </a:lnTo>
                <a:lnTo>
                  <a:pt x="1509" y="1195"/>
                </a:lnTo>
                <a:lnTo>
                  <a:pt x="1680" y="1053"/>
                </a:lnTo>
                <a:lnTo>
                  <a:pt x="1851" y="911"/>
                </a:lnTo>
                <a:lnTo>
                  <a:pt x="2036" y="783"/>
                </a:lnTo>
                <a:lnTo>
                  <a:pt x="2221" y="669"/>
                </a:lnTo>
                <a:lnTo>
                  <a:pt x="2420" y="555"/>
                </a:lnTo>
                <a:lnTo>
                  <a:pt x="2619" y="456"/>
                </a:lnTo>
                <a:lnTo>
                  <a:pt x="2818" y="356"/>
                </a:lnTo>
                <a:lnTo>
                  <a:pt x="3032" y="271"/>
                </a:lnTo>
                <a:lnTo>
                  <a:pt x="3245" y="199"/>
                </a:lnTo>
                <a:lnTo>
                  <a:pt x="3459" y="142"/>
                </a:lnTo>
                <a:lnTo>
                  <a:pt x="3686" y="86"/>
                </a:lnTo>
                <a:lnTo>
                  <a:pt x="3914" y="43"/>
                </a:lnTo>
                <a:lnTo>
                  <a:pt x="4142" y="14"/>
                </a:lnTo>
                <a:lnTo>
                  <a:pt x="4383" y="0"/>
                </a:lnTo>
                <a:lnTo>
                  <a:pt x="4611" y="0"/>
                </a:lnTo>
                <a:lnTo>
                  <a:pt x="4611" y="0"/>
                </a:lnTo>
                <a:lnTo>
                  <a:pt x="4853" y="0"/>
                </a:lnTo>
                <a:lnTo>
                  <a:pt x="5095" y="14"/>
                </a:lnTo>
                <a:lnTo>
                  <a:pt x="5323" y="43"/>
                </a:lnTo>
                <a:lnTo>
                  <a:pt x="5550" y="86"/>
                </a:lnTo>
                <a:lnTo>
                  <a:pt x="5764" y="142"/>
                </a:lnTo>
                <a:lnTo>
                  <a:pt x="5991" y="199"/>
                </a:lnTo>
                <a:lnTo>
                  <a:pt x="6205" y="271"/>
                </a:lnTo>
                <a:lnTo>
                  <a:pt x="6418" y="356"/>
                </a:lnTo>
                <a:lnTo>
                  <a:pt x="6618" y="456"/>
                </a:lnTo>
                <a:lnTo>
                  <a:pt x="6817" y="555"/>
                </a:lnTo>
                <a:lnTo>
                  <a:pt x="7002" y="669"/>
                </a:lnTo>
                <a:lnTo>
                  <a:pt x="7201" y="783"/>
                </a:lnTo>
                <a:lnTo>
                  <a:pt x="7372" y="911"/>
                </a:lnTo>
                <a:lnTo>
                  <a:pt x="7557" y="1053"/>
                </a:lnTo>
                <a:lnTo>
                  <a:pt x="7713" y="1195"/>
                </a:lnTo>
                <a:lnTo>
                  <a:pt x="7884" y="1352"/>
                </a:lnTo>
                <a:lnTo>
                  <a:pt x="8026" y="1509"/>
                </a:lnTo>
                <a:lnTo>
                  <a:pt x="8183" y="1679"/>
                </a:lnTo>
                <a:lnTo>
                  <a:pt x="8311" y="1850"/>
                </a:lnTo>
                <a:lnTo>
                  <a:pt x="8439" y="2035"/>
                </a:lnTo>
                <a:lnTo>
                  <a:pt x="8567" y="2220"/>
                </a:lnTo>
                <a:lnTo>
                  <a:pt x="8667" y="2405"/>
                </a:lnTo>
                <a:lnTo>
                  <a:pt x="8780" y="2604"/>
                </a:lnTo>
                <a:lnTo>
                  <a:pt x="8866" y="2818"/>
                </a:lnTo>
                <a:lnTo>
                  <a:pt x="8951" y="3017"/>
                </a:lnTo>
                <a:lnTo>
                  <a:pt x="9022" y="3230"/>
                </a:lnTo>
                <a:lnTo>
                  <a:pt x="9079" y="3458"/>
                </a:lnTo>
                <a:lnTo>
                  <a:pt x="9136" y="3671"/>
                </a:lnTo>
                <a:lnTo>
                  <a:pt x="9179" y="3899"/>
                </a:lnTo>
                <a:lnTo>
                  <a:pt x="9207" y="4141"/>
                </a:lnTo>
                <a:lnTo>
                  <a:pt x="9222" y="4369"/>
                </a:lnTo>
                <a:lnTo>
                  <a:pt x="9236" y="4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8"/>
          <p:cNvSpPr/>
          <p:nvPr/>
        </p:nvSpPr>
        <p:spPr>
          <a:xfrm>
            <a:off x="1796338" y="3501400"/>
            <a:ext cx="164750" cy="142325"/>
          </a:xfrm>
          <a:custGeom>
            <a:avLst/>
            <a:gdLst/>
            <a:ahLst/>
            <a:cxnLst/>
            <a:rect l="l" t="t" r="r" b="b"/>
            <a:pathLst>
              <a:path w="6590" h="5693" extrusionOk="0">
                <a:moveTo>
                  <a:pt x="4383" y="0"/>
                </a:moveTo>
                <a:lnTo>
                  <a:pt x="4142" y="14"/>
                </a:lnTo>
                <a:lnTo>
                  <a:pt x="3914" y="43"/>
                </a:lnTo>
                <a:lnTo>
                  <a:pt x="3686" y="86"/>
                </a:lnTo>
                <a:lnTo>
                  <a:pt x="3459" y="142"/>
                </a:lnTo>
                <a:lnTo>
                  <a:pt x="3245" y="199"/>
                </a:lnTo>
                <a:lnTo>
                  <a:pt x="3032" y="271"/>
                </a:lnTo>
                <a:lnTo>
                  <a:pt x="2818" y="356"/>
                </a:lnTo>
                <a:lnTo>
                  <a:pt x="2619" y="456"/>
                </a:lnTo>
                <a:lnTo>
                  <a:pt x="2420" y="555"/>
                </a:lnTo>
                <a:lnTo>
                  <a:pt x="2221" y="669"/>
                </a:lnTo>
                <a:lnTo>
                  <a:pt x="2036" y="783"/>
                </a:lnTo>
                <a:lnTo>
                  <a:pt x="1851" y="911"/>
                </a:lnTo>
                <a:lnTo>
                  <a:pt x="1680" y="1053"/>
                </a:lnTo>
                <a:lnTo>
                  <a:pt x="1509" y="1195"/>
                </a:lnTo>
                <a:lnTo>
                  <a:pt x="1352" y="1352"/>
                </a:lnTo>
                <a:lnTo>
                  <a:pt x="1196" y="1509"/>
                </a:lnTo>
                <a:lnTo>
                  <a:pt x="1054" y="1679"/>
                </a:lnTo>
                <a:lnTo>
                  <a:pt x="926" y="1850"/>
                </a:lnTo>
                <a:lnTo>
                  <a:pt x="783" y="2035"/>
                </a:lnTo>
                <a:lnTo>
                  <a:pt x="669" y="2220"/>
                </a:lnTo>
                <a:lnTo>
                  <a:pt x="556" y="2405"/>
                </a:lnTo>
                <a:lnTo>
                  <a:pt x="456" y="2604"/>
                </a:lnTo>
                <a:lnTo>
                  <a:pt x="371" y="2818"/>
                </a:lnTo>
                <a:lnTo>
                  <a:pt x="285" y="3017"/>
                </a:lnTo>
                <a:lnTo>
                  <a:pt x="214" y="3230"/>
                </a:lnTo>
                <a:lnTo>
                  <a:pt x="143" y="3458"/>
                </a:lnTo>
                <a:lnTo>
                  <a:pt x="100" y="3671"/>
                </a:lnTo>
                <a:lnTo>
                  <a:pt x="58" y="3899"/>
                </a:lnTo>
                <a:lnTo>
                  <a:pt x="29" y="4141"/>
                </a:lnTo>
                <a:lnTo>
                  <a:pt x="15" y="4369"/>
                </a:lnTo>
                <a:lnTo>
                  <a:pt x="1" y="4611"/>
                </a:lnTo>
                <a:lnTo>
                  <a:pt x="15" y="4881"/>
                </a:lnTo>
                <a:lnTo>
                  <a:pt x="29" y="5151"/>
                </a:lnTo>
                <a:lnTo>
                  <a:pt x="72" y="5422"/>
                </a:lnTo>
                <a:lnTo>
                  <a:pt x="129" y="5692"/>
                </a:lnTo>
                <a:lnTo>
                  <a:pt x="413" y="5649"/>
                </a:lnTo>
                <a:lnTo>
                  <a:pt x="684" y="5607"/>
                </a:lnTo>
                <a:lnTo>
                  <a:pt x="968" y="5550"/>
                </a:lnTo>
                <a:lnTo>
                  <a:pt x="1239" y="5479"/>
                </a:lnTo>
                <a:lnTo>
                  <a:pt x="1509" y="5393"/>
                </a:lnTo>
                <a:lnTo>
                  <a:pt x="1765" y="5308"/>
                </a:lnTo>
                <a:lnTo>
                  <a:pt x="2021" y="5208"/>
                </a:lnTo>
                <a:lnTo>
                  <a:pt x="2277" y="5109"/>
                </a:lnTo>
                <a:lnTo>
                  <a:pt x="2534" y="4995"/>
                </a:lnTo>
                <a:lnTo>
                  <a:pt x="2775" y="4881"/>
                </a:lnTo>
                <a:lnTo>
                  <a:pt x="3017" y="4739"/>
                </a:lnTo>
                <a:lnTo>
                  <a:pt x="3259" y="4611"/>
                </a:lnTo>
                <a:lnTo>
                  <a:pt x="3487" y="4468"/>
                </a:lnTo>
                <a:lnTo>
                  <a:pt x="3700" y="4312"/>
                </a:lnTo>
                <a:lnTo>
                  <a:pt x="3928" y="4141"/>
                </a:lnTo>
                <a:lnTo>
                  <a:pt x="4142" y="3985"/>
                </a:lnTo>
                <a:lnTo>
                  <a:pt x="4341" y="3800"/>
                </a:lnTo>
                <a:lnTo>
                  <a:pt x="4540" y="3615"/>
                </a:lnTo>
                <a:lnTo>
                  <a:pt x="4739" y="3430"/>
                </a:lnTo>
                <a:lnTo>
                  <a:pt x="4924" y="3230"/>
                </a:lnTo>
                <a:lnTo>
                  <a:pt x="5109" y="3031"/>
                </a:lnTo>
                <a:lnTo>
                  <a:pt x="5280" y="2818"/>
                </a:lnTo>
                <a:lnTo>
                  <a:pt x="5451" y="2604"/>
                </a:lnTo>
                <a:lnTo>
                  <a:pt x="5607" y="2391"/>
                </a:lnTo>
                <a:lnTo>
                  <a:pt x="5750" y="2163"/>
                </a:lnTo>
                <a:lnTo>
                  <a:pt x="5906" y="1935"/>
                </a:lnTo>
                <a:lnTo>
                  <a:pt x="6034" y="1694"/>
                </a:lnTo>
                <a:lnTo>
                  <a:pt x="6162" y="1452"/>
                </a:lnTo>
                <a:lnTo>
                  <a:pt x="6276" y="1210"/>
                </a:lnTo>
                <a:lnTo>
                  <a:pt x="6390" y="954"/>
                </a:lnTo>
                <a:lnTo>
                  <a:pt x="6489" y="697"/>
                </a:lnTo>
                <a:lnTo>
                  <a:pt x="6589" y="427"/>
                </a:lnTo>
                <a:lnTo>
                  <a:pt x="6361" y="327"/>
                </a:lnTo>
                <a:lnTo>
                  <a:pt x="6120" y="242"/>
                </a:lnTo>
                <a:lnTo>
                  <a:pt x="5892" y="171"/>
                </a:lnTo>
                <a:lnTo>
                  <a:pt x="5636" y="114"/>
                </a:lnTo>
                <a:lnTo>
                  <a:pt x="5394" y="57"/>
                </a:lnTo>
                <a:lnTo>
                  <a:pt x="5138" y="29"/>
                </a:lnTo>
                <a:lnTo>
                  <a:pt x="4882" y="0"/>
                </a:lnTo>
                <a:close/>
              </a:path>
            </a:pathLst>
          </a:custGeom>
          <a:solidFill>
            <a:srgbClr val="D53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8"/>
          <p:cNvSpPr/>
          <p:nvPr/>
        </p:nvSpPr>
        <p:spPr>
          <a:xfrm>
            <a:off x="1796338" y="3501400"/>
            <a:ext cx="164750" cy="142325"/>
          </a:xfrm>
          <a:custGeom>
            <a:avLst/>
            <a:gdLst/>
            <a:ahLst/>
            <a:cxnLst/>
            <a:rect l="l" t="t" r="r" b="b"/>
            <a:pathLst>
              <a:path w="6590" h="5693" fill="none" extrusionOk="0">
                <a:moveTo>
                  <a:pt x="4611" y="0"/>
                </a:moveTo>
                <a:lnTo>
                  <a:pt x="4611" y="0"/>
                </a:lnTo>
                <a:lnTo>
                  <a:pt x="4383" y="0"/>
                </a:lnTo>
                <a:lnTo>
                  <a:pt x="4142" y="14"/>
                </a:lnTo>
                <a:lnTo>
                  <a:pt x="3914" y="43"/>
                </a:lnTo>
                <a:lnTo>
                  <a:pt x="3686" y="86"/>
                </a:lnTo>
                <a:lnTo>
                  <a:pt x="3459" y="142"/>
                </a:lnTo>
                <a:lnTo>
                  <a:pt x="3245" y="199"/>
                </a:lnTo>
                <a:lnTo>
                  <a:pt x="3032" y="271"/>
                </a:lnTo>
                <a:lnTo>
                  <a:pt x="2818" y="356"/>
                </a:lnTo>
                <a:lnTo>
                  <a:pt x="2619" y="456"/>
                </a:lnTo>
                <a:lnTo>
                  <a:pt x="2420" y="555"/>
                </a:lnTo>
                <a:lnTo>
                  <a:pt x="2221" y="669"/>
                </a:lnTo>
                <a:lnTo>
                  <a:pt x="2036" y="783"/>
                </a:lnTo>
                <a:lnTo>
                  <a:pt x="1851" y="911"/>
                </a:lnTo>
                <a:lnTo>
                  <a:pt x="1680" y="1053"/>
                </a:lnTo>
                <a:lnTo>
                  <a:pt x="1509" y="1195"/>
                </a:lnTo>
                <a:lnTo>
                  <a:pt x="1352" y="1352"/>
                </a:lnTo>
                <a:lnTo>
                  <a:pt x="1196" y="1509"/>
                </a:lnTo>
                <a:lnTo>
                  <a:pt x="1054" y="1679"/>
                </a:lnTo>
                <a:lnTo>
                  <a:pt x="926" y="1850"/>
                </a:lnTo>
                <a:lnTo>
                  <a:pt x="783" y="2035"/>
                </a:lnTo>
                <a:lnTo>
                  <a:pt x="669" y="2220"/>
                </a:lnTo>
                <a:lnTo>
                  <a:pt x="556" y="2405"/>
                </a:lnTo>
                <a:lnTo>
                  <a:pt x="456" y="2604"/>
                </a:lnTo>
                <a:lnTo>
                  <a:pt x="371" y="2818"/>
                </a:lnTo>
                <a:lnTo>
                  <a:pt x="285" y="3017"/>
                </a:lnTo>
                <a:lnTo>
                  <a:pt x="214" y="3230"/>
                </a:lnTo>
                <a:lnTo>
                  <a:pt x="143" y="3458"/>
                </a:lnTo>
                <a:lnTo>
                  <a:pt x="100" y="3671"/>
                </a:lnTo>
                <a:lnTo>
                  <a:pt x="58" y="3899"/>
                </a:lnTo>
                <a:lnTo>
                  <a:pt x="29" y="4141"/>
                </a:lnTo>
                <a:lnTo>
                  <a:pt x="15" y="4369"/>
                </a:lnTo>
                <a:lnTo>
                  <a:pt x="1" y="4611"/>
                </a:lnTo>
                <a:lnTo>
                  <a:pt x="1" y="4611"/>
                </a:lnTo>
                <a:lnTo>
                  <a:pt x="15" y="4881"/>
                </a:lnTo>
                <a:lnTo>
                  <a:pt x="29" y="5151"/>
                </a:lnTo>
                <a:lnTo>
                  <a:pt x="72" y="5422"/>
                </a:lnTo>
                <a:lnTo>
                  <a:pt x="129" y="5692"/>
                </a:lnTo>
                <a:lnTo>
                  <a:pt x="129" y="5692"/>
                </a:lnTo>
                <a:lnTo>
                  <a:pt x="413" y="5649"/>
                </a:lnTo>
                <a:lnTo>
                  <a:pt x="684" y="5607"/>
                </a:lnTo>
                <a:lnTo>
                  <a:pt x="968" y="5550"/>
                </a:lnTo>
                <a:lnTo>
                  <a:pt x="1239" y="5479"/>
                </a:lnTo>
                <a:lnTo>
                  <a:pt x="1509" y="5393"/>
                </a:lnTo>
                <a:lnTo>
                  <a:pt x="1765" y="5308"/>
                </a:lnTo>
                <a:lnTo>
                  <a:pt x="2021" y="5208"/>
                </a:lnTo>
                <a:lnTo>
                  <a:pt x="2277" y="5109"/>
                </a:lnTo>
                <a:lnTo>
                  <a:pt x="2534" y="4995"/>
                </a:lnTo>
                <a:lnTo>
                  <a:pt x="2775" y="4881"/>
                </a:lnTo>
                <a:lnTo>
                  <a:pt x="3017" y="4739"/>
                </a:lnTo>
                <a:lnTo>
                  <a:pt x="3259" y="4611"/>
                </a:lnTo>
                <a:lnTo>
                  <a:pt x="3487" y="4468"/>
                </a:lnTo>
                <a:lnTo>
                  <a:pt x="3700" y="4312"/>
                </a:lnTo>
                <a:lnTo>
                  <a:pt x="3928" y="4141"/>
                </a:lnTo>
                <a:lnTo>
                  <a:pt x="4142" y="3985"/>
                </a:lnTo>
                <a:lnTo>
                  <a:pt x="4341" y="3800"/>
                </a:lnTo>
                <a:lnTo>
                  <a:pt x="4540" y="3615"/>
                </a:lnTo>
                <a:lnTo>
                  <a:pt x="4739" y="3430"/>
                </a:lnTo>
                <a:lnTo>
                  <a:pt x="4924" y="3230"/>
                </a:lnTo>
                <a:lnTo>
                  <a:pt x="5109" y="3031"/>
                </a:lnTo>
                <a:lnTo>
                  <a:pt x="5280" y="2818"/>
                </a:lnTo>
                <a:lnTo>
                  <a:pt x="5451" y="2604"/>
                </a:lnTo>
                <a:lnTo>
                  <a:pt x="5607" y="2391"/>
                </a:lnTo>
                <a:lnTo>
                  <a:pt x="5750" y="2163"/>
                </a:lnTo>
                <a:lnTo>
                  <a:pt x="5906" y="1935"/>
                </a:lnTo>
                <a:lnTo>
                  <a:pt x="6034" y="1694"/>
                </a:lnTo>
                <a:lnTo>
                  <a:pt x="6162" y="1452"/>
                </a:lnTo>
                <a:lnTo>
                  <a:pt x="6276" y="1210"/>
                </a:lnTo>
                <a:lnTo>
                  <a:pt x="6390" y="954"/>
                </a:lnTo>
                <a:lnTo>
                  <a:pt x="6489" y="697"/>
                </a:lnTo>
                <a:lnTo>
                  <a:pt x="6589" y="427"/>
                </a:lnTo>
                <a:lnTo>
                  <a:pt x="6589" y="427"/>
                </a:lnTo>
                <a:lnTo>
                  <a:pt x="6361" y="327"/>
                </a:lnTo>
                <a:lnTo>
                  <a:pt x="6120" y="242"/>
                </a:lnTo>
                <a:lnTo>
                  <a:pt x="5892" y="171"/>
                </a:lnTo>
                <a:lnTo>
                  <a:pt x="5636" y="114"/>
                </a:lnTo>
                <a:lnTo>
                  <a:pt x="5394" y="57"/>
                </a:lnTo>
                <a:lnTo>
                  <a:pt x="5138" y="29"/>
                </a:lnTo>
                <a:lnTo>
                  <a:pt x="4882" y="0"/>
                </a:lnTo>
                <a:lnTo>
                  <a:pt x="461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8"/>
          <p:cNvSpPr/>
          <p:nvPr/>
        </p:nvSpPr>
        <p:spPr>
          <a:xfrm>
            <a:off x="1924050" y="2362200"/>
            <a:ext cx="2240750" cy="1266825"/>
          </a:xfrm>
          <a:custGeom>
            <a:avLst/>
            <a:gdLst/>
            <a:ahLst/>
            <a:cxnLst/>
            <a:rect l="l" t="t" r="r" b="b"/>
            <a:pathLst>
              <a:path w="89630" h="50673" extrusionOk="0">
                <a:moveTo>
                  <a:pt x="0" y="50673"/>
                </a:moveTo>
                <a:lnTo>
                  <a:pt x="85820" y="0"/>
                </a:lnTo>
                <a:lnTo>
                  <a:pt x="89630" y="17145"/>
                </a:lnTo>
                <a:close/>
              </a:path>
            </a:pathLst>
          </a:custGeom>
          <a:solidFill>
            <a:srgbClr val="666666">
              <a:alpha val="12549"/>
            </a:srgbClr>
          </a:solidFill>
          <a:ln>
            <a:noFill/>
          </a:ln>
        </p:spPr>
        <p:txBody>
          <a:bodyPr/>
          <a:lstStyle/>
          <a:p>
            <a:endParaRPr lang="fr-MA"/>
          </a:p>
        </p:txBody>
      </p:sp>
      <p:sp>
        <p:nvSpPr>
          <p:cNvPr id="425" name="Google Shape;425;p18"/>
          <p:cNvSpPr/>
          <p:nvPr/>
        </p:nvSpPr>
        <p:spPr>
          <a:xfrm>
            <a:off x="1952625" y="3333750"/>
            <a:ext cx="2224100" cy="461975"/>
          </a:xfrm>
          <a:custGeom>
            <a:avLst/>
            <a:gdLst/>
            <a:ahLst/>
            <a:cxnLst/>
            <a:rect l="l" t="t" r="r" b="b"/>
            <a:pathLst>
              <a:path w="88964" h="18479" extrusionOk="0">
                <a:moveTo>
                  <a:pt x="0" y="11430"/>
                </a:moveTo>
                <a:lnTo>
                  <a:pt x="88964" y="0"/>
                </a:lnTo>
                <a:lnTo>
                  <a:pt x="88964" y="18479"/>
                </a:lnTo>
                <a:close/>
              </a:path>
            </a:pathLst>
          </a:custGeom>
          <a:solidFill>
            <a:srgbClr val="666666">
              <a:alpha val="12549"/>
            </a:srgbClr>
          </a:solidFill>
          <a:ln>
            <a:noFill/>
          </a:ln>
        </p:spPr>
        <p:txBody>
          <a:bodyPr/>
          <a:lstStyle/>
          <a:p>
            <a:endParaRPr lang="fr-MA"/>
          </a:p>
        </p:txBody>
      </p:sp>
      <p:grpSp>
        <p:nvGrpSpPr>
          <p:cNvPr id="426" name="Google Shape;426;p18"/>
          <p:cNvGrpSpPr/>
          <p:nvPr/>
        </p:nvGrpSpPr>
        <p:grpSpPr>
          <a:xfrm>
            <a:off x="3961063" y="3237875"/>
            <a:ext cx="4725888" cy="650100"/>
            <a:chOff x="3961063" y="3237875"/>
            <a:chExt cx="4725888" cy="650100"/>
          </a:xfrm>
        </p:grpSpPr>
        <p:sp>
          <p:nvSpPr>
            <p:cNvPr id="427" name="Google Shape;427;p18"/>
            <p:cNvSpPr/>
            <p:nvPr/>
          </p:nvSpPr>
          <p:spPr>
            <a:xfrm>
              <a:off x="5010150" y="3237875"/>
              <a:ext cx="3676800" cy="650100"/>
            </a:xfrm>
            <a:prstGeom prst="roundRect">
              <a:avLst>
                <a:gd name="adj" fmla="val 50000"/>
              </a:avLst>
            </a:prstGeom>
            <a:solidFill>
              <a:srgbClr val="8027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8"/>
            <p:cNvSpPr/>
            <p:nvPr/>
          </p:nvSpPr>
          <p:spPr>
            <a:xfrm>
              <a:off x="3961063" y="3330725"/>
              <a:ext cx="2130000" cy="4644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18"/>
          <p:cNvGrpSpPr/>
          <p:nvPr/>
        </p:nvGrpSpPr>
        <p:grpSpPr>
          <a:xfrm>
            <a:off x="4122280" y="3397024"/>
            <a:ext cx="4412143" cy="331801"/>
            <a:chOff x="4122280" y="3397024"/>
            <a:chExt cx="4412143" cy="331801"/>
          </a:xfrm>
        </p:grpSpPr>
        <p:sp>
          <p:nvSpPr>
            <p:cNvPr id="430" name="Google Shape;430;p18"/>
            <p:cNvSpPr txBox="1"/>
            <p:nvPr/>
          </p:nvSpPr>
          <p:spPr>
            <a:xfrm>
              <a:off x="5917297" y="3397024"/>
              <a:ext cx="2617126"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fr-FR" dirty="0">
                  <a:latin typeface="Roboto"/>
                  <a:ea typeface="Roboto"/>
                  <a:cs typeface="Roboto"/>
                  <a:sym typeface="Roboto"/>
                </a:rPr>
                <a:t>le style que nous souhaitons transférer à l'image de contenu.</a:t>
              </a:r>
              <a:endParaRPr dirty="0">
                <a:latin typeface="Roboto"/>
                <a:ea typeface="Roboto"/>
                <a:cs typeface="Roboto"/>
                <a:sym typeface="Roboto"/>
              </a:endParaRPr>
            </a:p>
          </p:txBody>
        </p:sp>
        <p:sp>
          <p:nvSpPr>
            <p:cNvPr id="431" name="Google Shape;431;p18"/>
            <p:cNvSpPr txBox="1"/>
            <p:nvPr/>
          </p:nvSpPr>
          <p:spPr>
            <a:xfrm>
              <a:off x="4122280" y="3397025"/>
              <a:ext cx="17823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MA" sz="1800" b="1" dirty="0">
                  <a:solidFill>
                    <a:schemeClr val="lt1"/>
                  </a:solidFill>
                  <a:latin typeface="Fira Sans Extra Condensed"/>
                  <a:ea typeface="Fira Sans Extra Condensed"/>
                  <a:cs typeface="Fira Sans Extra Condensed"/>
                  <a:sym typeface="Fira Sans Extra Condensed"/>
                </a:rPr>
                <a:t>Style Image</a:t>
              </a:r>
              <a:endParaRPr sz="1800" b="1" dirty="0">
                <a:solidFill>
                  <a:schemeClr val="lt1"/>
                </a:solidFill>
                <a:latin typeface="Fira Sans Extra Condensed"/>
                <a:ea typeface="Fira Sans Extra Condensed"/>
                <a:cs typeface="Fira Sans Extra Condensed"/>
                <a:sym typeface="Fira Sans Extra Condensed"/>
              </a:endParaRPr>
            </a:p>
          </p:txBody>
        </p:sp>
      </p:grpSp>
      <p:grpSp>
        <p:nvGrpSpPr>
          <p:cNvPr id="432" name="Google Shape;432;p18"/>
          <p:cNvGrpSpPr/>
          <p:nvPr/>
        </p:nvGrpSpPr>
        <p:grpSpPr>
          <a:xfrm>
            <a:off x="3961063" y="2234725"/>
            <a:ext cx="4725888" cy="650100"/>
            <a:chOff x="3961063" y="2234725"/>
            <a:chExt cx="4725888" cy="650100"/>
          </a:xfrm>
        </p:grpSpPr>
        <p:sp>
          <p:nvSpPr>
            <p:cNvPr id="433" name="Google Shape;433;p18"/>
            <p:cNvSpPr/>
            <p:nvPr/>
          </p:nvSpPr>
          <p:spPr>
            <a:xfrm>
              <a:off x="5010150" y="2234725"/>
              <a:ext cx="3676800" cy="650100"/>
            </a:xfrm>
            <a:prstGeom prst="roundRect">
              <a:avLst>
                <a:gd name="adj" fmla="val 50000"/>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8"/>
            <p:cNvSpPr/>
            <p:nvPr/>
          </p:nvSpPr>
          <p:spPr>
            <a:xfrm>
              <a:off x="3961063" y="2327575"/>
              <a:ext cx="2130000" cy="4644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 name="Google Shape;435;p18"/>
          <p:cNvGrpSpPr/>
          <p:nvPr/>
        </p:nvGrpSpPr>
        <p:grpSpPr>
          <a:xfrm>
            <a:off x="4134997" y="2393875"/>
            <a:ext cx="4399426" cy="331806"/>
            <a:chOff x="4134997" y="2393875"/>
            <a:chExt cx="4399426" cy="331806"/>
          </a:xfrm>
        </p:grpSpPr>
        <p:sp>
          <p:nvSpPr>
            <p:cNvPr id="436" name="Google Shape;436;p18"/>
            <p:cNvSpPr txBox="1"/>
            <p:nvPr/>
          </p:nvSpPr>
          <p:spPr>
            <a:xfrm>
              <a:off x="5716859" y="2393881"/>
              <a:ext cx="2817564"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fr-FR" dirty="0">
                  <a:latin typeface="Roboto"/>
                  <a:ea typeface="Roboto"/>
                  <a:cs typeface="Roboto"/>
                  <a:sym typeface="Roboto"/>
                </a:rPr>
                <a:t>l'image à laquelle nous souhaitons transférer le style.</a:t>
              </a:r>
              <a:endParaRPr dirty="0">
                <a:latin typeface="Roboto"/>
                <a:ea typeface="Roboto"/>
                <a:cs typeface="Roboto"/>
                <a:sym typeface="Roboto"/>
              </a:endParaRPr>
            </a:p>
          </p:txBody>
        </p:sp>
        <p:sp>
          <p:nvSpPr>
            <p:cNvPr id="437" name="Google Shape;437;p18"/>
            <p:cNvSpPr txBox="1"/>
            <p:nvPr/>
          </p:nvSpPr>
          <p:spPr>
            <a:xfrm>
              <a:off x="4134997" y="2393875"/>
              <a:ext cx="17823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MA" sz="1800" b="1" dirty="0">
                  <a:solidFill>
                    <a:schemeClr val="lt1"/>
                  </a:solidFill>
                  <a:latin typeface="Fira Sans Extra Condensed"/>
                  <a:ea typeface="Fira Sans Extra Condensed"/>
                  <a:cs typeface="Fira Sans Extra Condensed"/>
                  <a:sym typeface="Fira Sans Extra Condensed"/>
                </a:rPr>
                <a:t>Content Image</a:t>
              </a:r>
              <a:endParaRPr sz="1800" b="1" dirty="0">
                <a:solidFill>
                  <a:schemeClr val="lt1"/>
                </a:solidFill>
                <a:latin typeface="Fira Sans Extra Condensed"/>
                <a:ea typeface="Fira Sans Extra Condensed"/>
                <a:cs typeface="Fira Sans Extra Condensed"/>
                <a:sym typeface="Fira Sans Extra Condensed"/>
              </a:endParaRPr>
            </a:p>
          </p:txBody>
        </p:sp>
      </p:grpSp>
      <p:sp>
        <p:nvSpPr>
          <p:cNvPr id="438" name="Google Shape;438;p18"/>
          <p:cNvSpPr/>
          <p:nvPr/>
        </p:nvSpPr>
        <p:spPr>
          <a:xfrm>
            <a:off x="1947875" y="3619500"/>
            <a:ext cx="2233600" cy="1171575"/>
          </a:xfrm>
          <a:custGeom>
            <a:avLst/>
            <a:gdLst/>
            <a:ahLst/>
            <a:cxnLst/>
            <a:rect l="l" t="t" r="r" b="b"/>
            <a:pathLst>
              <a:path w="89344" h="46863" extrusionOk="0">
                <a:moveTo>
                  <a:pt x="0" y="0"/>
                </a:moveTo>
                <a:lnTo>
                  <a:pt x="89344" y="28956"/>
                </a:lnTo>
                <a:lnTo>
                  <a:pt x="87249" y="46863"/>
                </a:lnTo>
                <a:close/>
              </a:path>
            </a:pathLst>
          </a:custGeom>
          <a:solidFill>
            <a:srgbClr val="666666">
              <a:alpha val="12549"/>
            </a:srgbClr>
          </a:solidFill>
          <a:ln>
            <a:noFill/>
          </a:ln>
        </p:spPr>
        <p:txBody>
          <a:bodyPr/>
          <a:lstStyle/>
          <a:p>
            <a:endParaRPr lang="fr-MA"/>
          </a:p>
        </p:txBody>
      </p:sp>
      <p:grpSp>
        <p:nvGrpSpPr>
          <p:cNvPr id="439" name="Google Shape;439;p18"/>
          <p:cNvGrpSpPr/>
          <p:nvPr/>
        </p:nvGrpSpPr>
        <p:grpSpPr>
          <a:xfrm>
            <a:off x="3961063" y="4241025"/>
            <a:ext cx="4725888" cy="650100"/>
            <a:chOff x="3961063" y="4241025"/>
            <a:chExt cx="4725888" cy="650100"/>
          </a:xfrm>
        </p:grpSpPr>
        <p:sp>
          <p:nvSpPr>
            <p:cNvPr id="440" name="Google Shape;440;p18"/>
            <p:cNvSpPr/>
            <p:nvPr/>
          </p:nvSpPr>
          <p:spPr>
            <a:xfrm>
              <a:off x="5010150" y="4241025"/>
              <a:ext cx="3676800" cy="650100"/>
            </a:xfrm>
            <a:prstGeom prst="roundRect">
              <a:avLst>
                <a:gd name="adj" fmla="val 50000"/>
              </a:avLst>
            </a:pr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8"/>
            <p:cNvSpPr/>
            <p:nvPr/>
          </p:nvSpPr>
          <p:spPr>
            <a:xfrm>
              <a:off x="3961063" y="4333875"/>
              <a:ext cx="2130000" cy="464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18"/>
          <p:cNvGrpSpPr/>
          <p:nvPr/>
        </p:nvGrpSpPr>
        <p:grpSpPr>
          <a:xfrm>
            <a:off x="4122280" y="4400167"/>
            <a:ext cx="4471616" cy="331808"/>
            <a:chOff x="4122280" y="4400167"/>
            <a:chExt cx="4471616" cy="331808"/>
          </a:xfrm>
        </p:grpSpPr>
        <p:sp>
          <p:nvSpPr>
            <p:cNvPr id="443" name="Google Shape;443;p18"/>
            <p:cNvSpPr txBox="1"/>
            <p:nvPr/>
          </p:nvSpPr>
          <p:spPr>
            <a:xfrm>
              <a:off x="5976770" y="4400167"/>
              <a:ext cx="2617126"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fr-FR" dirty="0">
                  <a:latin typeface="Roboto"/>
                  <a:ea typeface="Roboto"/>
                  <a:cs typeface="Roboto"/>
                  <a:sym typeface="Roboto"/>
                </a:rPr>
                <a:t>la combinaison finale du contenu et de l'image de style.</a:t>
              </a:r>
              <a:endParaRPr dirty="0">
                <a:latin typeface="Roboto"/>
                <a:ea typeface="Roboto"/>
                <a:cs typeface="Roboto"/>
                <a:sym typeface="Roboto"/>
              </a:endParaRPr>
            </a:p>
          </p:txBody>
        </p:sp>
        <p:sp>
          <p:nvSpPr>
            <p:cNvPr id="444" name="Google Shape;444;p18"/>
            <p:cNvSpPr txBox="1"/>
            <p:nvPr/>
          </p:nvSpPr>
          <p:spPr>
            <a:xfrm>
              <a:off x="4122280" y="4400175"/>
              <a:ext cx="17823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MA" sz="1800" b="1" dirty="0">
                  <a:solidFill>
                    <a:schemeClr val="lt1"/>
                  </a:solidFill>
                  <a:latin typeface="Fira Sans Extra Condensed"/>
                  <a:ea typeface="Fira Sans Extra Condensed"/>
                  <a:cs typeface="Fira Sans Extra Condensed"/>
                  <a:sym typeface="Fira Sans Extra Condensed"/>
                </a:rPr>
                <a:t>Input Image</a:t>
              </a:r>
              <a:endParaRPr sz="1800" b="1" dirty="0">
                <a:solidFill>
                  <a:schemeClr val="lt1"/>
                </a:solidFill>
                <a:latin typeface="Fira Sans Extra Condensed"/>
                <a:ea typeface="Fira Sans Extra Condensed"/>
                <a:cs typeface="Fira Sans Extra Condensed"/>
                <a:sym typeface="Fira Sans Extra Condensed"/>
              </a:endParaRPr>
            </a:p>
          </p:txBody>
        </p:sp>
      </p:grpSp>
      <p:sp>
        <p:nvSpPr>
          <p:cNvPr id="445" name="Google Shape;445;p18"/>
          <p:cNvSpPr/>
          <p:nvPr/>
        </p:nvSpPr>
        <p:spPr>
          <a:xfrm>
            <a:off x="1796350" y="3501225"/>
            <a:ext cx="231000" cy="231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MA" b="1" dirty="0"/>
              <a:t>Objectifs du Projet</a:t>
            </a:r>
            <a:endParaRPr dirty="0"/>
          </a:p>
        </p:txBody>
      </p:sp>
      <p:grpSp>
        <p:nvGrpSpPr>
          <p:cNvPr id="236" name="Google Shape;236;p16"/>
          <p:cNvGrpSpPr/>
          <p:nvPr/>
        </p:nvGrpSpPr>
        <p:grpSpPr>
          <a:xfrm>
            <a:off x="539181" y="1199084"/>
            <a:ext cx="7749892" cy="596100"/>
            <a:chOff x="3297249" y="1109874"/>
            <a:chExt cx="7749892" cy="596100"/>
          </a:xfrm>
        </p:grpSpPr>
        <p:sp>
          <p:nvSpPr>
            <p:cNvPr id="237" name="Google Shape;237;p16"/>
            <p:cNvSpPr/>
            <p:nvPr/>
          </p:nvSpPr>
          <p:spPr>
            <a:xfrm>
              <a:off x="3297249" y="1109874"/>
              <a:ext cx="596100" cy="596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01</a:t>
              </a:r>
              <a:endParaRPr sz="1800">
                <a:solidFill>
                  <a:schemeClr val="lt1"/>
                </a:solidFill>
              </a:endParaRPr>
            </a:p>
          </p:txBody>
        </p:sp>
        <p:sp>
          <p:nvSpPr>
            <p:cNvPr id="239" name="Google Shape;239;p16"/>
            <p:cNvSpPr txBox="1"/>
            <p:nvPr/>
          </p:nvSpPr>
          <p:spPr>
            <a:xfrm>
              <a:off x="3969537" y="1197590"/>
              <a:ext cx="7077604"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FR" sz="1800" b="1" dirty="0">
                  <a:latin typeface="Fira Sans Extra Condensed"/>
                  <a:ea typeface="Fira Sans Extra Condensed"/>
                  <a:cs typeface="Fira Sans Extra Condensed"/>
                  <a:sym typeface="Fira Sans Extra Condensed"/>
                </a:rPr>
                <a:t>Appliquer le transfert de style neuronal à des flux vidéo en temps réel.</a:t>
              </a:r>
              <a:endParaRPr lang="fr-MA" sz="1800" b="1" dirty="0">
                <a:solidFill>
                  <a:srgbClr val="000000"/>
                </a:solidFill>
                <a:latin typeface="Fira Sans Extra Condensed"/>
                <a:ea typeface="Fira Sans Extra Condensed"/>
                <a:cs typeface="Fira Sans Extra Condensed"/>
                <a:sym typeface="Fira Sans Extra Condensed"/>
              </a:endParaRPr>
            </a:p>
          </p:txBody>
        </p:sp>
      </p:grpSp>
      <p:grpSp>
        <p:nvGrpSpPr>
          <p:cNvPr id="299" name="Google Shape;299;p16"/>
          <p:cNvGrpSpPr/>
          <p:nvPr/>
        </p:nvGrpSpPr>
        <p:grpSpPr>
          <a:xfrm>
            <a:off x="539199" y="4242182"/>
            <a:ext cx="7571450" cy="596100"/>
            <a:chOff x="9143658" y="1109875"/>
            <a:chExt cx="7571450" cy="596100"/>
          </a:xfrm>
        </p:grpSpPr>
        <p:sp>
          <p:nvSpPr>
            <p:cNvPr id="301" name="Google Shape;301;p16"/>
            <p:cNvSpPr txBox="1"/>
            <p:nvPr/>
          </p:nvSpPr>
          <p:spPr>
            <a:xfrm>
              <a:off x="9815934" y="1161728"/>
              <a:ext cx="6899174"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FR" sz="1800" b="1" dirty="0">
                  <a:latin typeface="Fira Sans Extra Condensed"/>
                  <a:ea typeface="Fira Sans Extra Condensed"/>
                  <a:cs typeface="Fira Sans Extra Condensed"/>
                  <a:sym typeface="Fira Sans Extra Condensed"/>
                </a:rPr>
                <a:t>Permettre une bascule dynamique entre différents styles artistiques.</a:t>
              </a:r>
              <a:endParaRPr lang="fr-FR" sz="1800" b="1" dirty="0">
                <a:solidFill>
                  <a:srgbClr val="000000"/>
                </a:solidFill>
                <a:latin typeface="Fira Sans Extra Condensed"/>
                <a:ea typeface="Fira Sans Extra Condensed"/>
                <a:cs typeface="Fira Sans Extra Condensed"/>
                <a:sym typeface="Fira Sans Extra Condensed"/>
              </a:endParaRPr>
            </a:p>
          </p:txBody>
        </p:sp>
        <p:sp>
          <p:nvSpPr>
            <p:cNvPr id="303" name="Google Shape;303;p16"/>
            <p:cNvSpPr/>
            <p:nvPr/>
          </p:nvSpPr>
          <p:spPr>
            <a:xfrm>
              <a:off x="9143658" y="1109875"/>
              <a:ext cx="596100" cy="596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04</a:t>
              </a:r>
              <a:endParaRPr sz="1800" dirty="0">
                <a:solidFill>
                  <a:schemeClr val="lt1"/>
                </a:solidFill>
              </a:endParaRPr>
            </a:p>
          </p:txBody>
        </p:sp>
      </p:grpSp>
      <p:grpSp>
        <p:nvGrpSpPr>
          <p:cNvPr id="304" name="Google Shape;304;p16"/>
          <p:cNvGrpSpPr/>
          <p:nvPr/>
        </p:nvGrpSpPr>
        <p:grpSpPr>
          <a:xfrm>
            <a:off x="539175" y="2230244"/>
            <a:ext cx="7571479" cy="596100"/>
            <a:chOff x="3297248" y="2589598"/>
            <a:chExt cx="7571479" cy="596100"/>
          </a:xfrm>
        </p:grpSpPr>
        <p:sp>
          <p:nvSpPr>
            <p:cNvPr id="306" name="Google Shape;306;p16"/>
            <p:cNvSpPr txBox="1"/>
            <p:nvPr/>
          </p:nvSpPr>
          <p:spPr>
            <a:xfrm>
              <a:off x="3969553" y="2694744"/>
              <a:ext cx="6899174"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FR" sz="1800" b="1" dirty="0">
                  <a:latin typeface="Fira Sans Extra Condensed"/>
                  <a:ea typeface="Fira Sans Extra Condensed"/>
                  <a:cs typeface="Fira Sans Extra Condensed"/>
                  <a:sym typeface="Fira Sans Extra Condensed"/>
                </a:rPr>
                <a:t>Intégrer et comparer plusieurs modèles de stylisation.</a:t>
              </a:r>
              <a:endParaRPr lang="fr-FR" sz="1800" b="1" dirty="0">
                <a:solidFill>
                  <a:srgbClr val="000000"/>
                </a:solidFill>
                <a:latin typeface="Fira Sans Extra Condensed"/>
                <a:ea typeface="Fira Sans Extra Condensed"/>
                <a:cs typeface="Fira Sans Extra Condensed"/>
                <a:sym typeface="Fira Sans Extra Condensed"/>
              </a:endParaRPr>
            </a:p>
          </p:txBody>
        </p:sp>
        <p:sp>
          <p:nvSpPr>
            <p:cNvPr id="308" name="Google Shape;308;p16"/>
            <p:cNvSpPr/>
            <p:nvPr/>
          </p:nvSpPr>
          <p:spPr>
            <a:xfrm>
              <a:off x="3297248" y="2589598"/>
              <a:ext cx="596100" cy="596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02</a:t>
              </a:r>
              <a:endParaRPr sz="1800">
                <a:solidFill>
                  <a:schemeClr val="lt1"/>
                </a:solidFill>
              </a:endParaRPr>
            </a:p>
          </p:txBody>
        </p:sp>
      </p:grpSp>
      <p:grpSp>
        <p:nvGrpSpPr>
          <p:cNvPr id="309" name="Google Shape;309;p16"/>
          <p:cNvGrpSpPr/>
          <p:nvPr/>
        </p:nvGrpSpPr>
        <p:grpSpPr>
          <a:xfrm>
            <a:off x="539176" y="3241203"/>
            <a:ext cx="6382013" cy="596100"/>
            <a:chOff x="3297248" y="4055023"/>
            <a:chExt cx="6382013" cy="596100"/>
          </a:xfrm>
        </p:grpSpPr>
        <p:sp>
          <p:nvSpPr>
            <p:cNvPr id="311" name="Google Shape;311;p16"/>
            <p:cNvSpPr txBox="1"/>
            <p:nvPr/>
          </p:nvSpPr>
          <p:spPr>
            <a:xfrm>
              <a:off x="3969552" y="4061625"/>
              <a:ext cx="5709709"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r-FR" sz="1800" b="1" dirty="0">
                  <a:latin typeface="Fira Sans Extra Condensed"/>
                  <a:ea typeface="Fira Sans Extra Condensed"/>
                  <a:cs typeface="Fira Sans Extra Condensed"/>
                  <a:sym typeface="Fira Sans Extra Condensed"/>
                </a:rPr>
                <a:t>Optimiser les performances pour une expérience fluide.</a:t>
              </a:r>
              <a:endParaRPr lang="fr-FR" sz="1800" b="1" dirty="0">
                <a:solidFill>
                  <a:srgbClr val="000000"/>
                </a:solidFill>
                <a:latin typeface="Fira Sans Extra Condensed"/>
                <a:ea typeface="Fira Sans Extra Condensed"/>
                <a:cs typeface="Fira Sans Extra Condensed"/>
                <a:sym typeface="Fira Sans Extra Condensed"/>
              </a:endParaRPr>
            </a:p>
          </p:txBody>
        </p:sp>
        <p:sp>
          <p:nvSpPr>
            <p:cNvPr id="313" name="Google Shape;313;p16"/>
            <p:cNvSpPr/>
            <p:nvPr/>
          </p:nvSpPr>
          <p:spPr>
            <a:xfrm>
              <a:off x="3297248" y="4055023"/>
              <a:ext cx="596100" cy="596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03</a:t>
              </a:r>
              <a:endParaRPr sz="1800">
                <a:solidFill>
                  <a:schemeClr val="lt1"/>
                </a:solidFill>
              </a:endParaRPr>
            </a:p>
          </p:txBody>
        </p:sp>
      </p:grpSp>
      <p:cxnSp>
        <p:nvCxnSpPr>
          <p:cNvPr id="324" name="Google Shape;324;p16"/>
          <p:cNvCxnSpPr>
            <a:cxnSpLocks/>
            <a:stCxn id="237" idx="4"/>
          </p:cNvCxnSpPr>
          <p:nvPr/>
        </p:nvCxnSpPr>
        <p:spPr>
          <a:xfrm>
            <a:off x="837231" y="1795184"/>
            <a:ext cx="0" cy="435060"/>
          </a:xfrm>
          <a:prstGeom prst="straightConnector1">
            <a:avLst/>
          </a:prstGeom>
          <a:noFill/>
          <a:ln w="9525" cap="flat" cmpd="sng">
            <a:solidFill>
              <a:schemeClr val="dk2"/>
            </a:solidFill>
            <a:prstDash val="solid"/>
            <a:round/>
            <a:headEnd type="none" w="med" len="med"/>
            <a:tailEnd type="triangle" w="med" len="med"/>
          </a:ln>
        </p:spPr>
      </p:cxnSp>
      <p:cxnSp>
        <p:nvCxnSpPr>
          <p:cNvPr id="325" name="Google Shape;325;p16"/>
          <p:cNvCxnSpPr>
            <a:cxnSpLocks/>
            <a:stCxn id="308" idx="4"/>
          </p:cNvCxnSpPr>
          <p:nvPr/>
        </p:nvCxnSpPr>
        <p:spPr>
          <a:xfrm>
            <a:off x="837225" y="2826344"/>
            <a:ext cx="0" cy="414944"/>
          </a:xfrm>
          <a:prstGeom prst="straightConnector1">
            <a:avLst/>
          </a:prstGeom>
          <a:noFill/>
          <a:ln w="9525" cap="flat" cmpd="sng">
            <a:solidFill>
              <a:schemeClr val="dk2"/>
            </a:solidFill>
            <a:prstDash val="solid"/>
            <a:round/>
            <a:headEnd type="none" w="med" len="med"/>
            <a:tailEnd type="triangle" w="med" len="med"/>
          </a:ln>
        </p:spPr>
      </p:cxnSp>
      <p:cxnSp>
        <p:nvCxnSpPr>
          <p:cNvPr id="327" name="Google Shape;327;p16"/>
          <p:cNvCxnSpPr>
            <a:cxnSpLocks/>
          </p:cNvCxnSpPr>
          <p:nvPr/>
        </p:nvCxnSpPr>
        <p:spPr>
          <a:xfrm>
            <a:off x="837225" y="3837303"/>
            <a:ext cx="0" cy="399589"/>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4">
          <a:extLst>
            <a:ext uri="{FF2B5EF4-FFF2-40B4-BE49-F238E27FC236}">
              <a16:creationId xmlns:a16="http://schemas.microsoft.com/office/drawing/2014/main" id="{0AB178DF-D373-8ABA-529C-F2B51ACB5065}"/>
            </a:ext>
          </a:extLst>
        </p:cNvPr>
        <p:cNvGrpSpPr/>
        <p:nvPr/>
      </p:nvGrpSpPr>
      <p:grpSpPr>
        <a:xfrm>
          <a:off x="0" y="0"/>
          <a:ext cx="0" cy="0"/>
          <a:chOff x="0" y="0"/>
          <a:chExt cx="0" cy="0"/>
        </a:xfrm>
      </p:grpSpPr>
      <p:sp>
        <p:nvSpPr>
          <p:cNvPr id="235" name="Google Shape;235;p16">
            <a:extLst>
              <a:ext uri="{FF2B5EF4-FFF2-40B4-BE49-F238E27FC236}">
                <a16:creationId xmlns:a16="http://schemas.microsoft.com/office/drawing/2014/main" id="{A3B7730D-D7B9-F47F-72C7-8128B9CBE4B1}"/>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MA" dirty="0"/>
              <a:t>Outils</a:t>
            </a:r>
            <a:r>
              <a:rPr lang="fr-MA" b="1" dirty="0"/>
              <a:t> et Modèles Utilisés</a:t>
            </a:r>
            <a:endParaRPr lang="fr-MA" dirty="0"/>
          </a:p>
        </p:txBody>
      </p:sp>
      <p:sp>
        <p:nvSpPr>
          <p:cNvPr id="2" name="Google Shape;354;p17">
            <a:extLst>
              <a:ext uri="{FF2B5EF4-FFF2-40B4-BE49-F238E27FC236}">
                <a16:creationId xmlns:a16="http://schemas.microsoft.com/office/drawing/2014/main" id="{24CB155B-F2B5-B535-38F5-619CD72BA3E4}"/>
              </a:ext>
            </a:extLst>
          </p:cNvPr>
          <p:cNvSpPr txBox="1"/>
          <p:nvPr/>
        </p:nvSpPr>
        <p:spPr>
          <a:xfrm>
            <a:off x="780585" y="1248937"/>
            <a:ext cx="7677615" cy="2599088"/>
          </a:xfrm>
          <a:prstGeom prst="rect">
            <a:avLst/>
          </a:prstGeom>
          <a:noFill/>
          <a:ln>
            <a:noFill/>
          </a:ln>
        </p:spPr>
        <p:txBody>
          <a:bodyPr spcFirstLastPara="1" wrap="square" lIns="91425" tIns="91425" rIns="91425" bIns="91425" anchor="t" anchorCtr="0">
            <a:noAutofit/>
          </a:bodyPr>
          <a:lstStyle/>
          <a:p>
            <a:pPr marL="320040" lvl="0" indent="-317500" algn="l" rtl="0">
              <a:lnSpc>
                <a:spcPct val="150000"/>
              </a:lnSpc>
              <a:spcBef>
                <a:spcPts val="0"/>
              </a:spcBef>
              <a:spcAft>
                <a:spcPts val="0"/>
              </a:spcAft>
              <a:buSzPts val="1400"/>
              <a:buFont typeface="Roboto"/>
              <a:buChar char="●"/>
            </a:pPr>
            <a:r>
              <a:rPr lang="fr-MA" sz="2000" dirty="0"/>
              <a:t>Python</a:t>
            </a:r>
          </a:p>
          <a:p>
            <a:pPr marL="320040" indent="-317500">
              <a:lnSpc>
                <a:spcPct val="150000"/>
              </a:lnSpc>
              <a:buSzPts val="1400"/>
              <a:buFont typeface="Roboto"/>
              <a:buChar char="●"/>
            </a:pPr>
            <a:r>
              <a:rPr lang="fr-MA" sz="2000" dirty="0"/>
              <a:t>Modèles pré-entraînés (.t7)</a:t>
            </a:r>
          </a:p>
          <a:p>
            <a:pPr marL="320040" lvl="0" indent="-317500" algn="l" rtl="0">
              <a:lnSpc>
                <a:spcPct val="150000"/>
              </a:lnSpc>
              <a:spcBef>
                <a:spcPts val="0"/>
              </a:spcBef>
              <a:spcAft>
                <a:spcPts val="0"/>
              </a:spcAft>
              <a:buSzPts val="1400"/>
              <a:buFont typeface="Roboto"/>
              <a:buChar char="●"/>
            </a:pPr>
            <a:r>
              <a:rPr lang="fr-MA" sz="2000" dirty="0"/>
              <a:t>Fichiers stylisés via </a:t>
            </a:r>
            <a:r>
              <a:rPr lang="fr-MA" sz="2000" dirty="0" err="1"/>
              <a:t>Torch</a:t>
            </a:r>
            <a:r>
              <a:rPr lang="fr-MA" sz="2000" dirty="0"/>
              <a:t> + </a:t>
            </a:r>
            <a:r>
              <a:rPr lang="fr-MA" sz="2000" dirty="0" err="1"/>
              <a:t>OpenCV</a:t>
            </a:r>
            <a:endParaRPr lang="fr-MA" sz="2000" dirty="0"/>
          </a:p>
          <a:p>
            <a:pPr marL="320040" lvl="0" indent="-317500" algn="l" rtl="0">
              <a:lnSpc>
                <a:spcPct val="150000"/>
              </a:lnSpc>
              <a:spcBef>
                <a:spcPts val="0"/>
              </a:spcBef>
              <a:spcAft>
                <a:spcPts val="0"/>
              </a:spcAft>
              <a:buSzPts val="1400"/>
              <a:buFont typeface="Roboto"/>
              <a:buChar char="●"/>
            </a:pPr>
            <a:r>
              <a:rPr lang="fr-MA" sz="2000" dirty="0"/>
              <a:t>Accélération GPU (</a:t>
            </a:r>
            <a:r>
              <a:rPr lang="fr-MA" sz="2000" dirty="0" err="1"/>
              <a:t>OpenCL</a:t>
            </a:r>
            <a:r>
              <a:rPr lang="fr-MA" sz="2000" dirty="0"/>
              <a:t>)</a:t>
            </a:r>
          </a:p>
          <a:p>
            <a:pPr marL="320040" lvl="0" indent="-317500" algn="l" rtl="0">
              <a:lnSpc>
                <a:spcPct val="150000"/>
              </a:lnSpc>
              <a:spcBef>
                <a:spcPts val="0"/>
              </a:spcBef>
              <a:spcAft>
                <a:spcPts val="0"/>
              </a:spcAft>
              <a:buSzPts val="1400"/>
              <a:buFont typeface="Roboto"/>
              <a:buChar char="●"/>
            </a:pPr>
            <a:r>
              <a:rPr lang="fr-FR" sz="2000" dirty="0"/>
              <a:t>Source vidéo : Webcam (par défaut) ou fichier vidéo fourni.</a:t>
            </a:r>
            <a:endParaRPr lang="en-US" sz="2000" dirty="0">
              <a:latin typeface="Roboto"/>
              <a:ea typeface="Roboto"/>
              <a:cs typeface="Roboto"/>
              <a:sym typeface="Roboto"/>
            </a:endParaRPr>
          </a:p>
        </p:txBody>
      </p:sp>
    </p:spTree>
    <p:extLst>
      <p:ext uri="{BB962C8B-B14F-4D97-AF65-F5344CB8AC3E}">
        <p14:creationId xmlns:p14="http://schemas.microsoft.com/office/powerpoint/2010/main" val="3447691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4">
          <a:extLst>
            <a:ext uri="{FF2B5EF4-FFF2-40B4-BE49-F238E27FC236}">
              <a16:creationId xmlns:a16="http://schemas.microsoft.com/office/drawing/2014/main" id="{4866E8FF-999F-78C3-8842-2637ED7DF0B8}"/>
            </a:ext>
          </a:extLst>
        </p:cNvPr>
        <p:cNvGrpSpPr/>
        <p:nvPr/>
      </p:nvGrpSpPr>
      <p:grpSpPr>
        <a:xfrm>
          <a:off x="0" y="0"/>
          <a:ext cx="0" cy="0"/>
          <a:chOff x="0" y="0"/>
          <a:chExt cx="0" cy="0"/>
        </a:xfrm>
      </p:grpSpPr>
      <p:sp>
        <p:nvSpPr>
          <p:cNvPr id="235" name="Google Shape;235;p16">
            <a:extLst>
              <a:ext uri="{FF2B5EF4-FFF2-40B4-BE49-F238E27FC236}">
                <a16:creationId xmlns:a16="http://schemas.microsoft.com/office/drawing/2014/main" id="{963EAC67-4489-575E-FB6A-5F80706DB92B}"/>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MA" dirty="0"/>
              <a:t>Étape 1 – Importation &amp; Configuration</a:t>
            </a:r>
          </a:p>
        </p:txBody>
      </p:sp>
      <p:sp>
        <p:nvSpPr>
          <p:cNvPr id="2" name="Google Shape;354;p17">
            <a:extLst>
              <a:ext uri="{FF2B5EF4-FFF2-40B4-BE49-F238E27FC236}">
                <a16:creationId xmlns:a16="http://schemas.microsoft.com/office/drawing/2014/main" id="{B3DC5340-74FE-FA95-481A-437BC791A502}"/>
              </a:ext>
            </a:extLst>
          </p:cNvPr>
          <p:cNvSpPr txBox="1"/>
          <p:nvPr/>
        </p:nvSpPr>
        <p:spPr>
          <a:xfrm>
            <a:off x="780585" y="1248937"/>
            <a:ext cx="7677615" cy="2599088"/>
          </a:xfrm>
          <a:prstGeom prst="rect">
            <a:avLst/>
          </a:prstGeom>
          <a:noFill/>
          <a:ln>
            <a:noFill/>
          </a:ln>
        </p:spPr>
        <p:txBody>
          <a:bodyPr spcFirstLastPara="1" wrap="square" lIns="91425" tIns="91425" rIns="91425" bIns="91425" anchor="t" anchorCtr="0">
            <a:noAutofit/>
          </a:bodyPr>
          <a:lstStyle/>
          <a:p>
            <a:pPr marL="320040" lvl="0" indent="-317500" algn="l" rtl="0">
              <a:lnSpc>
                <a:spcPct val="150000"/>
              </a:lnSpc>
              <a:spcBef>
                <a:spcPts val="0"/>
              </a:spcBef>
              <a:spcAft>
                <a:spcPts val="0"/>
              </a:spcAft>
              <a:buSzPts val="1400"/>
              <a:buFont typeface="Roboto"/>
              <a:buChar char="●"/>
            </a:pPr>
            <a:r>
              <a:rPr lang="fr-FR" sz="2000" dirty="0"/>
              <a:t> Import des packages et configuration des arguments.</a:t>
            </a:r>
            <a:endParaRPr lang="en-US" sz="2000" dirty="0">
              <a:latin typeface="Roboto"/>
              <a:ea typeface="Roboto"/>
              <a:cs typeface="Roboto"/>
              <a:sym typeface="Roboto"/>
            </a:endParaRPr>
          </a:p>
        </p:txBody>
      </p:sp>
      <p:pic>
        <p:nvPicPr>
          <p:cNvPr id="4" name="Image 3" descr="Une image contenant texte, capture d’écran, Police&#10;&#10;Le contenu généré par l’IA peut être incorrect.">
            <a:extLst>
              <a:ext uri="{FF2B5EF4-FFF2-40B4-BE49-F238E27FC236}">
                <a16:creationId xmlns:a16="http://schemas.microsoft.com/office/drawing/2014/main" id="{FF5459A0-DEA6-53FD-97D0-C27578AC4C70}"/>
              </a:ext>
            </a:extLst>
          </p:cNvPr>
          <p:cNvPicPr>
            <a:picLocks noChangeAspect="1"/>
          </p:cNvPicPr>
          <p:nvPr/>
        </p:nvPicPr>
        <p:blipFill>
          <a:blip r:embed="rId3"/>
          <a:stretch>
            <a:fillRect/>
          </a:stretch>
        </p:blipFill>
        <p:spPr>
          <a:xfrm>
            <a:off x="1691640" y="2166753"/>
            <a:ext cx="5760720" cy="2202815"/>
          </a:xfrm>
          <a:prstGeom prst="rect">
            <a:avLst/>
          </a:prstGeom>
        </p:spPr>
      </p:pic>
    </p:spTree>
    <p:extLst>
      <p:ext uri="{BB962C8B-B14F-4D97-AF65-F5344CB8AC3E}">
        <p14:creationId xmlns:p14="http://schemas.microsoft.com/office/powerpoint/2010/main" val="2591011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4">
          <a:extLst>
            <a:ext uri="{FF2B5EF4-FFF2-40B4-BE49-F238E27FC236}">
              <a16:creationId xmlns:a16="http://schemas.microsoft.com/office/drawing/2014/main" id="{EC9BDB25-E983-DC29-F9B9-721AA826D0F9}"/>
            </a:ext>
          </a:extLst>
        </p:cNvPr>
        <p:cNvGrpSpPr/>
        <p:nvPr/>
      </p:nvGrpSpPr>
      <p:grpSpPr>
        <a:xfrm>
          <a:off x="0" y="0"/>
          <a:ext cx="0" cy="0"/>
          <a:chOff x="0" y="0"/>
          <a:chExt cx="0" cy="0"/>
        </a:xfrm>
      </p:grpSpPr>
      <p:sp>
        <p:nvSpPr>
          <p:cNvPr id="235" name="Google Shape;235;p16">
            <a:extLst>
              <a:ext uri="{FF2B5EF4-FFF2-40B4-BE49-F238E27FC236}">
                <a16:creationId xmlns:a16="http://schemas.microsoft.com/office/drawing/2014/main" id="{F6D7E91C-2AAF-BA1A-D8B0-9910E09E2CA0}"/>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Étape 2 – Chargement Dynamique des Modèles</a:t>
            </a:r>
            <a:endParaRPr lang="fr-MA" dirty="0"/>
          </a:p>
        </p:txBody>
      </p:sp>
      <p:sp>
        <p:nvSpPr>
          <p:cNvPr id="2" name="Google Shape;354;p17">
            <a:extLst>
              <a:ext uri="{FF2B5EF4-FFF2-40B4-BE49-F238E27FC236}">
                <a16:creationId xmlns:a16="http://schemas.microsoft.com/office/drawing/2014/main" id="{EC1E2B6A-7E31-DB7A-100A-39184108E1D0}"/>
              </a:ext>
            </a:extLst>
          </p:cNvPr>
          <p:cNvSpPr txBox="1"/>
          <p:nvPr/>
        </p:nvSpPr>
        <p:spPr>
          <a:xfrm>
            <a:off x="118946" y="1070518"/>
            <a:ext cx="4512528" cy="594733"/>
          </a:xfrm>
          <a:prstGeom prst="rect">
            <a:avLst/>
          </a:prstGeom>
          <a:noFill/>
          <a:ln>
            <a:noFill/>
          </a:ln>
        </p:spPr>
        <p:txBody>
          <a:bodyPr spcFirstLastPara="1" wrap="square" lIns="91425" tIns="91425" rIns="91425" bIns="91425" anchor="t" anchorCtr="0">
            <a:noAutofit/>
          </a:bodyPr>
          <a:lstStyle/>
          <a:p>
            <a:pPr marL="2540" lvl="0" algn="just" rtl="0">
              <a:lnSpc>
                <a:spcPct val="150000"/>
              </a:lnSpc>
              <a:spcBef>
                <a:spcPts val="0"/>
              </a:spcBef>
              <a:spcAft>
                <a:spcPts val="0"/>
              </a:spcAft>
              <a:buSzPts val="1400"/>
            </a:pPr>
            <a:r>
              <a:rPr lang="fr-FR" sz="1300" dirty="0"/>
              <a:t>Charger tous les fichiers de modèles de style au format .t7 à partir du dossier spécifié. Il utilise un itérateur cyclique pour permettre à l'utilisateur de passer d’un modèle à un autre dynamiquement, en appuyant simplement sur la touche n. Le premier modèle est chargé dans le réseau neuronal en activant l’accélération matérielle via </a:t>
            </a:r>
            <a:r>
              <a:rPr lang="fr-FR" sz="1300" dirty="0" err="1"/>
              <a:t>OpenCL</a:t>
            </a:r>
            <a:r>
              <a:rPr lang="fr-FR" sz="1300" dirty="0"/>
              <a:t> pour améliorer les performances. Ensuite, la source vidéo est configurée : si aucun fichier n’est fourni, la webcam est utilisée par défaut ; sinon, une vidéo locale est ouverte. Une vérification est effectuée pour s'assurer que la source vidéo est accessible, garantissant ainsi un démarrage fiable du traitement.</a:t>
            </a:r>
          </a:p>
          <a:p>
            <a:pPr marL="320040" lvl="0" indent="-317500" algn="just" rtl="0">
              <a:lnSpc>
                <a:spcPct val="150000"/>
              </a:lnSpc>
              <a:spcBef>
                <a:spcPts val="0"/>
              </a:spcBef>
              <a:spcAft>
                <a:spcPts val="0"/>
              </a:spcAft>
              <a:buSzPts val="1400"/>
              <a:buFont typeface="Roboto"/>
              <a:buChar char="●"/>
            </a:pPr>
            <a:endParaRPr lang="en-US" sz="1300" dirty="0">
              <a:latin typeface="Roboto"/>
              <a:ea typeface="Roboto"/>
              <a:cs typeface="Roboto"/>
              <a:sym typeface="Roboto"/>
            </a:endParaRPr>
          </a:p>
        </p:txBody>
      </p:sp>
      <p:pic>
        <p:nvPicPr>
          <p:cNvPr id="8" name="Image 7" descr="Une image contenant texte, capture d’écran, logiciel&#10;&#10;Le contenu généré par l’IA peut être incorrect.">
            <a:extLst>
              <a:ext uri="{FF2B5EF4-FFF2-40B4-BE49-F238E27FC236}">
                <a16:creationId xmlns:a16="http://schemas.microsoft.com/office/drawing/2014/main" id="{3C4CA116-4A3A-0645-D78B-5253312E7A15}"/>
              </a:ext>
            </a:extLst>
          </p:cNvPr>
          <p:cNvPicPr>
            <a:picLocks noChangeAspect="1"/>
          </p:cNvPicPr>
          <p:nvPr/>
        </p:nvPicPr>
        <p:blipFill>
          <a:blip r:embed="rId3"/>
          <a:stretch>
            <a:fillRect/>
          </a:stretch>
        </p:blipFill>
        <p:spPr>
          <a:xfrm>
            <a:off x="4958577" y="1159726"/>
            <a:ext cx="4066478" cy="3572299"/>
          </a:xfrm>
          <a:prstGeom prst="rect">
            <a:avLst/>
          </a:prstGeom>
        </p:spPr>
      </p:pic>
    </p:spTree>
    <p:extLst>
      <p:ext uri="{BB962C8B-B14F-4D97-AF65-F5344CB8AC3E}">
        <p14:creationId xmlns:p14="http://schemas.microsoft.com/office/powerpoint/2010/main" val="3001963947"/>
      </p:ext>
    </p:extLst>
  </p:cSld>
  <p:clrMapOvr>
    <a:masterClrMapping/>
  </p:clrMapOvr>
</p:sld>
</file>

<file path=ppt/theme/theme1.xml><?xml version="1.0" encoding="utf-8"?>
<a:theme xmlns:a="http://schemas.openxmlformats.org/drawingml/2006/main" name="Machine Learning Infographics by Slidesgo">
  <a:themeElements>
    <a:clrScheme name="Simple Light">
      <a:dk1>
        <a:srgbClr val="000000"/>
      </a:dk1>
      <a:lt1>
        <a:srgbClr val="FFFFFF"/>
      </a:lt1>
      <a:dk2>
        <a:srgbClr val="666666"/>
      </a:dk2>
      <a:lt2>
        <a:srgbClr val="D9D9D9"/>
      </a:lt2>
      <a:accent1>
        <a:srgbClr val="E4EA27"/>
      </a:accent1>
      <a:accent2>
        <a:srgbClr val="26EAB8"/>
      </a:accent2>
      <a:accent3>
        <a:srgbClr val="2776EA"/>
      </a:accent3>
      <a:accent4>
        <a:srgbClr val="E99B27"/>
      </a:accent4>
      <a:accent5>
        <a:srgbClr val="EA4827"/>
      </a:accent5>
      <a:accent6>
        <a:srgbClr val="8027E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TotalTime>
  <Words>915</Words>
  <Application>Microsoft Office PowerPoint</Application>
  <PresentationFormat>Affichage à l'écran (16:9)</PresentationFormat>
  <Paragraphs>64</Paragraphs>
  <Slides>16</Slides>
  <Notes>16</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16</vt:i4>
      </vt:variant>
    </vt:vector>
  </HeadingPairs>
  <TitlesOfParts>
    <vt:vector size="22" baseType="lpstr">
      <vt:lpstr>Arial</vt:lpstr>
      <vt:lpstr>Roboto</vt:lpstr>
      <vt:lpstr>Aptos</vt:lpstr>
      <vt:lpstr>Fira Sans Extra Condensed</vt:lpstr>
      <vt:lpstr>Fira Sans Extra Condensed SemiBold</vt:lpstr>
      <vt:lpstr>Machine Learning Infographics by Slidesgo</vt:lpstr>
      <vt:lpstr>Style de transfer en temps réel sur des vidéos.</vt:lpstr>
      <vt:lpstr>Qu'est-ce que le transfert de style neuronal ?</vt:lpstr>
      <vt:lpstr>Qu'est-ce que le transfert de style neuronal ?</vt:lpstr>
      <vt:lpstr>Comment fonctionne Style Transfer ?</vt:lpstr>
      <vt:lpstr>Comment fonctionne Style Transfer ?</vt:lpstr>
      <vt:lpstr>Objectifs du Projet</vt:lpstr>
      <vt:lpstr>Outils et Modèles Utilisés</vt:lpstr>
      <vt:lpstr>Étape 1 – Importation &amp; Configuration</vt:lpstr>
      <vt:lpstr>Étape 2 – Chargement Dynamique des Modèles</vt:lpstr>
      <vt:lpstr>Étape 3 : Traitement des frames et optimisation des performances.</vt:lpstr>
      <vt:lpstr>Étape 4 : Gestion des commandes utilisateur</vt:lpstr>
      <vt:lpstr>Étape 5 : Nettoyage des ressources</vt:lpstr>
      <vt:lpstr>Étape 5 : Nettoyage des ressources</vt:lpstr>
      <vt:lpstr>Démonstration </vt:lpstr>
      <vt:lpstr>CONCLUSION</vt:lpstr>
      <vt:lpstr>Merci pour votre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ali bouziane</cp:lastModifiedBy>
  <cp:revision>29</cp:revision>
  <dcterms:modified xsi:type="dcterms:W3CDTF">2025-08-03T13:36:51Z</dcterms:modified>
</cp:coreProperties>
</file>